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6" r:id="rId3"/>
    <p:sldMasterId id="2147483664" r:id="rId4"/>
    <p:sldMasterId id="2147483669" r:id="rId5"/>
  </p:sldMasterIdLst>
  <p:sldIdLst>
    <p:sldId id="507" r:id="rId6"/>
    <p:sldId id="508" r:id="rId7"/>
    <p:sldId id="509" r:id="rId8"/>
    <p:sldId id="513" r:id="rId9"/>
    <p:sldId id="503" r:id="rId10"/>
    <p:sldId id="510" r:id="rId11"/>
    <p:sldId id="512" r:id="rId12"/>
    <p:sldId id="338" r:id="rId13"/>
    <p:sldId id="514" r:id="rId14"/>
    <p:sldId id="438" r:id="rId15"/>
    <p:sldId id="516" r:id="rId16"/>
    <p:sldId id="439" r:id="rId17"/>
    <p:sldId id="441" r:id="rId18"/>
    <p:sldId id="442" r:id="rId19"/>
    <p:sldId id="518" r:id="rId20"/>
    <p:sldId id="524" r:id="rId21"/>
    <p:sldId id="521" r:id="rId22"/>
    <p:sldId id="523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5938" autoAdjust="0"/>
  </p:normalViewPr>
  <p:slideViewPr>
    <p:cSldViewPr snapToGrid="0" snapToObjects="1">
      <p:cViewPr>
        <p:scale>
          <a:sx n="121" d="100"/>
          <a:sy n="121" d="100"/>
        </p:scale>
        <p:origin x="-1344" y="-2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>
          <a:xfrm>
            <a:off x="200853" y="4004352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Sans"/>
                <a:ea typeface="+mj-ea"/>
                <a:cs typeface="+mj-cs"/>
              </a:rPr>
              <a:t>Chapter 3 – Implementing Classes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964" y="958815"/>
            <a:ext cx="8677836" cy="65996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dirty="0" smtClean="0"/>
              <a:t>What is required to play a music CD on a computer?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8444" y="1618775"/>
            <a:ext cx="8279391" cy="1182949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b="1" dirty="0" smtClean="0"/>
              <a:t>Answer:</a:t>
            </a:r>
            <a:r>
              <a:rPr lang="en-US" dirty="0" smtClean="0"/>
              <a:t> A program that reads the data on the CD and sends output to the speakers and the screen.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518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964" y="958815"/>
            <a:ext cx="8677836" cy="65996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dirty="0" smtClean="0"/>
              <a:t>What is required to play a music CD on a computer? 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98444" y="1618775"/>
            <a:ext cx="8279391" cy="1182949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en-US" b="1" dirty="0" smtClean="0"/>
              <a:t>Answer:</a:t>
            </a:r>
            <a:r>
              <a:rPr lang="en-US" dirty="0" smtClean="0"/>
              <a:t> A program that reads the data on the CD and sends output to the speakers and the screen.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4722264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187" y="0"/>
            <a:ext cx="3274577" cy="4093221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6" r:id="rId2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77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1220307"/>
            <a:ext cx="8677836" cy="48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1060848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C02254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4" r:id="rId4"/>
    <p:sldLayoutId id="2147483675" r:id="rId5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av"/><Relationship Id="rId2" Type="http://schemas.microsoft.com/office/2007/relationships/media" Target="../media/media10.wav"/><Relationship Id="rId1" Type="http://schemas.openxmlformats.org/officeDocument/2006/relationships/tags" Target="../tags/tag4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av"/><Relationship Id="rId2" Type="http://schemas.microsoft.com/office/2007/relationships/media" Target="../media/media11.wav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3.png"/><Relationship Id="rId4" Type="http://schemas.openxmlformats.org/officeDocument/2006/relationships/hyperlink" Target="code/section_1/Counter.java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3.png"/><Relationship Id="rId4" Type="http://schemas.openxmlformats.org/officeDocument/2006/relationships/hyperlink" Target="code/section_1/Counter.java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av"/><Relationship Id="rId2" Type="http://schemas.microsoft.com/office/2007/relationships/media" Target="../media/media5.wav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2" Type="http://schemas.microsoft.com/office/2007/relationships/media" Target="../media/media6.wav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2" Type="http://schemas.microsoft.com/office/2007/relationships/media" Target="../media/media7.wav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-1446" y="343555"/>
            <a:ext cx="9135036" cy="81202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So we already  know that java has </a:t>
            </a:r>
            <a:r>
              <a:rPr lang="en-US" b="1" u="sng" dirty="0" smtClean="0"/>
              <a:t>A LOT </a:t>
            </a:r>
            <a:r>
              <a:rPr lang="en-US" dirty="0" smtClean="0"/>
              <a:t>of built in classes….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743" y="1847641"/>
            <a:ext cx="7966259" cy="438144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2400" y="3091956"/>
            <a:ext cx="2154898" cy="32897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8" name="Down Arrow 7"/>
          <p:cNvSpPr/>
          <p:nvPr/>
        </p:nvSpPr>
        <p:spPr>
          <a:xfrm rot="2454740">
            <a:off x="3399402" y="434095"/>
            <a:ext cx="531165" cy="295659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2906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46" x="1893888" y="4722813"/>
          <p14:tracePt t="6497" x="1893888" y="4716463"/>
          <p14:tracePt t="6657" x="1900238" y="4716463"/>
          <p14:tracePt t="6665" x="1906588" y="4708525"/>
          <p14:tracePt t="6681" x="1912938" y="4702175"/>
          <p14:tracePt t="7265" x="1927225" y="4702175"/>
          <p14:tracePt t="7273" x="1952625" y="4689475"/>
          <p14:tracePt t="7284" x="1965325" y="4676775"/>
          <p14:tracePt t="7284" x="2005013" y="4656138"/>
          <p14:tracePt t="7300" x="2044700" y="4643438"/>
          <p14:tracePt t="7317" x="2076450" y="4618038"/>
          <p14:tracePt t="7333" x="2109788" y="4591050"/>
          <p14:tracePt t="7350" x="2135188" y="4565650"/>
          <p14:tracePt t="7367" x="2155825" y="4552950"/>
          <p14:tracePt t="7383" x="2174875" y="4538663"/>
          <p14:tracePt t="7400" x="2187575" y="4519613"/>
          <p14:tracePt t="7400" x="2193925" y="4506913"/>
          <p14:tracePt t="7417" x="2208213" y="4487863"/>
          <p14:tracePt t="7433" x="2220913" y="4479925"/>
          <p14:tracePt t="7450" x="2227263" y="4479925"/>
          <p14:tracePt t="7466" x="2233613" y="4467225"/>
          <p14:tracePt t="7483" x="2239963" y="4467225"/>
          <p14:tracePt t="7500" x="2246313" y="4460875"/>
          <p14:tracePt t="7537" x="2252663" y="4454525"/>
          <p14:tracePt t="7553" x="2260600" y="4448175"/>
          <p14:tracePt t="7561" x="2260600" y="4441825"/>
          <p14:tracePt t="7569" x="2286000" y="4427538"/>
          <p14:tracePt t="7583" x="2305050" y="4408488"/>
          <p14:tracePt t="7600" x="2311400" y="4383088"/>
          <p14:tracePt t="7617" x="2325688" y="4343400"/>
          <p14:tracePt t="7633" x="2338388" y="4310063"/>
          <p14:tracePt t="7650" x="2338388" y="4284663"/>
          <p14:tracePt t="7666" x="2338388" y="4265613"/>
          <p14:tracePt t="7683" x="2338388" y="4251325"/>
          <p14:tracePt t="7700" x="2338388" y="4244975"/>
          <p14:tracePt t="7716" x="2332038" y="4232275"/>
          <p14:tracePt t="7733" x="2332038" y="4219575"/>
          <p14:tracePt t="7750" x="2332038" y="4206875"/>
          <p14:tracePt t="7766" x="2325688" y="4192588"/>
          <p14:tracePt t="7783" x="2325688" y="4154488"/>
          <p14:tracePt t="7800" x="2319338" y="4127500"/>
          <p14:tracePt t="7817" x="2305050" y="4075113"/>
          <p14:tracePt t="7833" x="2305050" y="4037013"/>
          <p14:tracePt t="7850" x="2298700" y="3970338"/>
          <p14:tracePt t="7866" x="2266950" y="3919538"/>
          <p14:tracePt t="7883" x="2233613" y="3867150"/>
          <p14:tracePt t="7900" x="2174875" y="3814763"/>
          <p14:tracePt t="7916" x="2128838" y="3762375"/>
          <p14:tracePt t="7933" x="2082800" y="3716338"/>
          <p14:tracePt t="7950" x="2038350" y="3690938"/>
          <p14:tracePt t="7966" x="2005013" y="3683000"/>
          <p14:tracePt t="7983" x="1973263" y="3676650"/>
          <p14:tracePt t="8000" x="1939925" y="3676650"/>
          <p14:tracePt t="8016" x="1881188" y="3683000"/>
          <p14:tracePt t="8033" x="1841500" y="3703638"/>
          <p14:tracePt t="8050" x="1776413" y="3729038"/>
          <p14:tracePt t="8066" x="1724025" y="3768725"/>
          <p14:tracePt t="8083" x="1665288" y="3808413"/>
          <p14:tracePt t="8100" x="1600200" y="3867150"/>
          <p14:tracePt t="8116" x="1541463" y="3932238"/>
          <p14:tracePt t="8133" x="1476375" y="3997325"/>
          <p14:tracePt t="8150" x="1423988" y="4049713"/>
          <p14:tracePt t="8166" x="1384300" y="4102100"/>
          <p14:tracePt t="8183" x="1358900" y="4148138"/>
          <p14:tracePt t="8200" x="1338263" y="4192588"/>
          <p14:tracePt t="8216" x="1300163" y="4265613"/>
          <p14:tracePt t="8233" x="1279525" y="4330700"/>
          <p14:tracePt t="8250" x="1247775" y="4395788"/>
          <p14:tracePt t="8267" x="1220788" y="4467225"/>
          <p14:tracePt t="8283" x="1189038" y="4538663"/>
          <p14:tracePt t="8300" x="1176338" y="4605338"/>
          <p14:tracePt t="8316" x="1162050" y="4670425"/>
          <p14:tracePt t="8333" x="1155700" y="4729163"/>
          <p14:tracePt t="8350" x="1149350" y="4794250"/>
          <p14:tracePt t="8366" x="1143000" y="4859338"/>
          <p14:tracePt t="8383" x="1143000" y="4911725"/>
          <p14:tracePt t="8400" x="1143000" y="4983163"/>
          <p14:tracePt t="8416" x="1143000" y="5062538"/>
          <p14:tracePt t="8433" x="1143000" y="5113338"/>
          <p14:tracePt t="8450" x="1149350" y="5173663"/>
          <p14:tracePt t="8466" x="1168400" y="5218113"/>
          <p14:tracePt t="8483" x="1189038" y="5257800"/>
          <p14:tracePt t="8500" x="1214438" y="5310188"/>
          <p14:tracePt t="8516" x="1254125" y="5349875"/>
          <p14:tracePt t="8533" x="1279525" y="5375275"/>
          <p14:tracePt t="8549" x="1312863" y="5402263"/>
          <p14:tracePt t="8566" x="1346200" y="5414963"/>
          <p14:tracePt t="8583" x="1377950" y="5434013"/>
          <p14:tracePt t="8599" x="1423988" y="5440363"/>
          <p14:tracePt t="8616" x="1541463" y="5453063"/>
          <p14:tracePt t="8633" x="1606550" y="5453063"/>
          <p14:tracePt t="8649" x="1692275" y="5453063"/>
          <p14:tracePt t="8666" x="1770063" y="5453063"/>
          <p14:tracePt t="8683" x="1828800" y="5453063"/>
          <p14:tracePt t="8699" x="1874838" y="5446713"/>
          <p14:tracePt t="8716" x="1900238" y="5440363"/>
          <p14:tracePt t="8733" x="1933575" y="5427663"/>
          <p14:tracePt t="8750" x="1965325" y="5408613"/>
          <p14:tracePt t="8766" x="2005013" y="5368925"/>
          <p14:tracePt t="8783" x="2038350" y="5329238"/>
          <p14:tracePt t="8799" x="2076450" y="5283200"/>
          <p14:tracePt t="8816" x="2122488" y="5232400"/>
          <p14:tracePt t="8816" x="2141538" y="5211763"/>
          <p14:tracePt t="8833" x="2162175" y="5165725"/>
          <p14:tracePt t="8850" x="2168525" y="5133975"/>
          <p14:tracePt t="8866" x="2181225" y="5068888"/>
          <p14:tracePt t="8883" x="2181225" y="5016500"/>
          <p14:tracePt t="8899" x="2181225" y="4957763"/>
          <p14:tracePt t="8916" x="2181225" y="4892675"/>
          <p14:tracePt t="8933" x="2174875" y="4819650"/>
          <p14:tracePt t="8949" x="2149475" y="4760913"/>
          <p14:tracePt t="8966" x="2109788" y="4683125"/>
          <p14:tracePt t="8983" x="2076450" y="4630738"/>
          <p14:tracePt t="8999" x="2011363" y="4559300"/>
          <p14:tracePt t="9016" x="1946275" y="4494213"/>
          <p14:tracePt t="9016" x="1912938" y="4467225"/>
          <p14:tracePt t="9033" x="1841500" y="4427538"/>
          <p14:tracePt t="9049" x="1795463" y="4408488"/>
          <p14:tracePt t="9066" x="1744663" y="4402138"/>
          <p14:tracePt t="9083" x="1711325" y="4402138"/>
          <p14:tracePt t="9099" x="1671638" y="4408488"/>
          <p14:tracePt t="9116" x="1633538" y="4427538"/>
          <p14:tracePt t="9133" x="1574800" y="4479925"/>
          <p14:tracePt t="9149" x="1501775" y="4546600"/>
          <p14:tracePt t="9166" x="1411288" y="4643438"/>
          <p14:tracePt t="9182" x="1338263" y="4735513"/>
          <p14:tracePt t="9199" x="1260475" y="4852988"/>
          <p14:tracePt t="9216" x="1214438" y="4970463"/>
          <p14:tracePt t="9233" x="1189038" y="5121275"/>
          <p14:tracePt t="9249" x="1189038" y="5211763"/>
          <p14:tracePt t="9266" x="1189038" y="5297488"/>
          <p14:tracePt t="9283" x="1220788" y="5356225"/>
          <p14:tracePt t="9300" x="1266825" y="5402263"/>
          <p14:tracePt t="9316" x="1293813" y="5421313"/>
          <p14:tracePt t="9333" x="1319213" y="5434013"/>
          <p14:tracePt t="11353" x="1325563" y="5421313"/>
          <p14:tracePt t="11361" x="1352550" y="5402263"/>
          <p14:tracePt t="11369" x="1358900" y="5394325"/>
          <p14:tracePt t="11382" x="1371600" y="5375275"/>
          <p14:tracePt t="11399" x="1377950" y="5356225"/>
          <p14:tracePt t="11415" x="1384300" y="5335588"/>
          <p14:tracePt t="11432" x="1390650" y="5310188"/>
          <p14:tracePt t="11448" x="1397000" y="5283200"/>
          <p14:tracePt t="11465" x="1397000" y="5257800"/>
          <p14:tracePt t="11482" x="1417638" y="5224463"/>
          <p14:tracePt t="11498" x="1430338" y="5192713"/>
          <p14:tracePt t="11515" x="1463675" y="5153025"/>
          <p14:tracePt t="11532" x="1495425" y="5121275"/>
          <p14:tracePt t="11548" x="1541463" y="5068888"/>
          <p14:tracePt t="11565" x="1600200" y="5022850"/>
          <p14:tracePt t="11582" x="1646238" y="4983163"/>
          <p14:tracePt t="11598" x="1692275" y="4957763"/>
          <p14:tracePt t="11615" x="1744663" y="4918075"/>
          <p14:tracePt t="11632" x="1816100" y="4872038"/>
          <p14:tracePt t="11648" x="1920875" y="4826000"/>
          <p14:tracePt t="11665" x="1992313" y="4800600"/>
          <p14:tracePt t="11681" x="2097088" y="4760913"/>
          <p14:tracePt t="11698" x="2193925" y="4735513"/>
          <p14:tracePt t="11715" x="2311400" y="4702175"/>
          <p14:tracePt t="11732" x="2409825" y="4683125"/>
          <p14:tracePt t="11749" x="2520950" y="4656138"/>
          <p14:tracePt t="11765" x="2625725" y="4643438"/>
          <p14:tracePt t="11781" x="2749550" y="4637088"/>
          <p14:tracePt t="11798" x="2894013" y="4637088"/>
          <p14:tracePt t="11815" x="3024188" y="4637088"/>
          <p14:tracePt t="11832" x="3187700" y="4637088"/>
          <p14:tracePt t="11848" x="3409950" y="4637088"/>
          <p14:tracePt t="11865" x="3546475" y="4637088"/>
          <p14:tracePt t="11881" x="3670300" y="4637088"/>
          <p14:tracePt t="11898" x="3808413" y="4643438"/>
          <p14:tracePt t="11915" x="3938588" y="4643438"/>
          <p14:tracePt t="11931" x="4062413" y="4656138"/>
          <p14:tracePt t="11948" x="4186238" y="4689475"/>
          <p14:tracePt t="11965" x="4297363" y="4729163"/>
          <p14:tracePt t="11981" x="4395788" y="4781550"/>
          <p14:tracePt t="11998" x="4467225" y="4833938"/>
          <p14:tracePt t="12015" x="4506913" y="4872038"/>
          <p14:tracePt t="12031" x="4525963" y="4884738"/>
          <p14:tracePt t="12048" x="4532313" y="4899025"/>
          <p14:tracePt t="18239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Methods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Counter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0" y="983717"/>
            <a:ext cx="8677836" cy="34040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dirty="0" smtClean="0">
                <a:latin typeface="Lucida Sans"/>
              </a:rPr>
              <a:t>For now we will just talk about getters (</a:t>
            </a:r>
            <a:r>
              <a:rPr lang="en-US" sz="2400" dirty="0" err="1" smtClean="0">
                <a:latin typeface="Lucida Sans"/>
              </a:rPr>
              <a:t>accessors</a:t>
            </a:r>
            <a:r>
              <a:rPr lang="en-US" sz="2400" dirty="0" smtClean="0">
                <a:latin typeface="Lucida Sans"/>
              </a:rPr>
              <a:t>) and setters (</a:t>
            </a:r>
            <a:r>
              <a:rPr lang="en-US" sz="2400" dirty="0" err="1" smtClean="0">
                <a:latin typeface="Lucida Sans"/>
              </a:rPr>
              <a:t>mutators</a:t>
            </a:r>
            <a:r>
              <a:rPr lang="en-US" sz="2400" dirty="0" smtClean="0">
                <a:latin typeface="Lucida Sans"/>
              </a:rPr>
              <a:t>) (section 2.5)</a:t>
            </a: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dirty="0" smtClean="0">
                <a:latin typeface="Lucida Sans"/>
              </a:rPr>
              <a:t>Method declarations were covered in section 2.3.4</a:t>
            </a: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400" dirty="0" smtClean="0">
              <a:latin typeface="Lucida Sans"/>
            </a:endParaRP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dirty="0" smtClean="0">
                <a:latin typeface="Lucida Sans"/>
              </a:rPr>
              <a:t>The</a:t>
            </a:r>
            <a:r>
              <a:rPr lang="en-US" sz="2400" dirty="0" smtClean="0"/>
              <a:t>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getValue</a:t>
            </a:r>
            <a:r>
              <a:rPr lang="en-US" sz="2400" dirty="0" smtClean="0"/>
              <a:t> </a:t>
            </a:r>
            <a:r>
              <a:rPr lang="en-US" sz="2400" dirty="0" smtClean="0">
                <a:latin typeface="Lucida Sans"/>
              </a:rPr>
              <a:t>method returns the current value: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2400" dirty="0" smtClean="0"/>
              <a:t>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getValue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{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2400" dirty="0" smtClean="0"/>
              <a:t>	   </a:t>
            </a:r>
            <a:r>
              <a:rPr lang="en-US" sz="2000" dirty="0" smtClean="0">
                <a:solidFill>
                  <a:srgbClr val="006CB8"/>
                </a:solidFill>
                <a:latin typeface="Lucida Sans Typewriter"/>
                <a:ea typeface="Courier New" charset="0"/>
                <a:cs typeface="Courier New" charset="0"/>
              </a:rPr>
              <a:t>return value;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2400" dirty="0" smtClean="0"/>
              <a:t>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dirty="0" smtClean="0">
                <a:latin typeface="Lucida Sans"/>
              </a:rPr>
              <a:t>The</a:t>
            </a:r>
            <a:r>
              <a:rPr lang="en-US" sz="2400" dirty="0" smtClean="0"/>
              <a:t> 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return</a:t>
            </a:r>
            <a:r>
              <a:rPr lang="en-US" sz="2400" dirty="0" smtClean="0"/>
              <a:t> </a:t>
            </a:r>
            <a:r>
              <a:rPr lang="en-US" sz="2400" dirty="0" smtClean="0">
                <a:latin typeface="Lucida Sans"/>
              </a:rPr>
              <a:t>statement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</a:pPr>
            <a:r>
              <a:rPr lang="en-US" sz="2000" dirty="0" smtClean="0">
                <a:latin typeface="Lucida Sans"/>
              </a:rPr>
              <a:t>Terminates the method call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</a:pPr>
            <a:r>
              <a:rPr lang="en-US" sz="2000" dirty="0" smtClean="0">
                <a:latin typeface="Lucida Sans"/>
              </a:rPr>
              <a:t>Returns a result (the return value) to the method's caller</a:t>
            </a: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400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513"/>
    </mc:Choice>
    <mc:Fallback xmlns="">
      <p:transition spd="slow" advTm="91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916" x="3808413" y="2338388"/>
          <p14:tracePt t="7059" x="3827463" y="2338388"/>
          <p14:tracePt t="7066" x="3852863" y="2338388"/>
          <p14:tracePt t="7075" x="3898900" y="2338388"/>
          <p14:tracePt t="7082" x="3984625" y="2338388"/>
          <p14:tracePt t="7098" x="4089400" y="2338388"/>
          <p14:tracePt t="7114" x="4213225" y="2338388"/>
          <p14:tracePt t="7129" x="4337050" y="2338388"/>
          <p14:tracePt t="7146" x="4448175" y="2338388"/>
          <p14:tracePt t="7162" x="4584700" y="2338388"/>
          <p14:tracePt t="7186" x="4689475" y="2338388"/>
          <p14:tracePt t="7202" x="4787900" y="2338388"/>
          <p14:tracePt t="7212" x="4892675" y="2338388"/>
          <p14:tracePt t="7234" x="4989513" y="2338388"/>
          <p14:tracePt t="7250" x="5094288" y="2338388"/>
          <p14:tracePt t="7266" x="5218113" y="2338388"/>
          <p14:tracePt t="7282" x="5349875" y="2338388"/>
          <p14:tracePt t="7295" x="5486400" y="2338388"/>
          <p14:tracePt t="7312" x="5616575" y="2338388"/>
          <p14:tracePt t="7329" x="5748338" y="2338388"/>
          <p14:tracePt t="7346" x="5878513" y="2338388"/>
          <p14:tracePt t="7363" x="5943600" y="2338388"/>
          <p14:tracePt t="7380" x="5976938" y="2338388"/>
          <p14:tracePt t="7396" x="6015038" y="2338388"/>
          <p14:tracePt t="7413" x="6027738" y="2338388"/>
          <p14:tracePt t="7430" x="6048375" y="2338388"/>
          <p14:tracePt t="7446" x="6061075" y="2338388"/>
          <p14:tracePt t="7463" x="6073775" y="2338388"/>
          <p14:tracePt t="7480" x="6073775" y="2332038"/>
          <p14:tracePt t="7787" x="6088063" y="2332038"/>
          <p14:tracePt t="7795" x="6172200" y="2332038"/>
          <p14:tracePt t="7811" x="6230938" y="2332038"/>
          <p14:tracePt t="7829" x="6361113" y="2332038"/>
          <p14:tracePt t="7830" x="6524625" y="2338388"/>
          <p14:tracePt t="7846" x="6700838" y="2344738"/>
          <p14:tracePt t="7863" x="6877050" y="2363788"/>
          <p14:tracePt t="7880" x="7034213" y="2370138"/>
          <p14:tracePt t="7896" x="7145338" y="2370138"/>
          <p14:tracePt t="7913" x="7223125" y="2370138"/>
          <p14:tracePt t="7930" x="7289800" y="2370138"/>
          <p14:tracePt t="7946" x="7315200" y="2370138"/>
          <p14:tracePt t="7963" x="7340600" y="2370138"/>
          <p14:tracePt t="8067" x="7340600" y="2378075"/>
          <p14:tracePt t="8075" x="7340600" y="2384425"/>
          <p14:tracePt t="8082" x="7348538" y="2390775"/>
          <p14:tracePt t="8096" x="7354888" y="2390775"/>
          <p14:tracePt t="8123" x="7340600" y="2390775"/>
          <p14:tracePt t="8131" x="7340600" y="2378075"/>
          <p14:tracePt t="8139" x="7334250" y="2370138"/>
          <p14:tracePt t="8363" x="7327900" y="2370138"/>
          <p14:tracePt t="8371" x="7315200" y="2370138"/>
          <p14:tracePt t="8389" x="7296150" y="2370138"/>
          <p14:tracePt t="8389" x="7281863" y="2370138"/>
          <p14:tracePt t="8396" x="7262813" y="2370138"/>
          <p14:tracePt t="8467" x="7256463" y="2370138"/>
          <p14:tracePt t="8499" x="7250113" y="2370138"/>
          <p14:tracePt t="8539" x="7250113" y="2363788"/>
          <p14:tracePt t="8595" x="7256463" y="2363788"/>
          <p14:tracePt t="8611" x="7262813" y="2357438"/>
          <p14:tracePt t="8627" x="7275513" y="2357438"/>
          <p14:tracePt t="8639" x="7275513" y="2351088"/>
          <p14:tracePt t="8643" x="7281863" y="2351088"/>
          <p14:tracePt t="8646" x="7302500" y="2344738"/>
          <p14:tracePt t="8662" x="7315200" y="2338388"/>
          <p14:tracePt t="8679" x="7348538" y="2338388"/>
          <p14:tracePt t="8696" x="7367588" y="2338388"/>
          <p14:tracePt t="8713" x="7392988" y="2338388"/>
          <p14:tracePt t="8729" x="7426325" y="2338388"/>
          <p14:tracePt t="8746" x="7478713" y="2338388"/>
          <p14:tracePt t="8763" x="7537450" y="2338388"/>
          <p14:tracePt t="8780" x="7589838" y="2338388"/>
          <p14:tracePt t="8796" x="7642225" y="2338388"/>
          <p14:tracePt t="8812" x="7688263" y="2338388"/>
          <p14:tracePt t="8829" x="7720013" y="2338388"/>
          <p14:tracePt t="8846" x="7753350" y="2338388"/>
          <p14:tracePt t="8863" x="7772400" y="2332038"/>
          <p14:tracePt t="8879" x="7785100" y="2332038"/>
          <p14:tracePt t="8896" x="7791450" y="2332038"/>
          <p14:tracePt t="8912" x="7797800" y="2332038"/>
          <p14:tracePt t="10307" x="7797800" y="2338388"/>
          <p14:tracePt t="10315" x="7805738" y="2344738"/>
          <p14:tracePt t="10323" x="7812088" y="2351088"/>
          <p14:tracePt t="10329" x="7824788" y="2370138"/>
          <p14:tracePt t="10346" x="7843838" y="2397125"/>
          <p14:tracePt t="10362" x="7864475" y="2416175"/>
          <p14:tracePt t="10378" x="7883525" y="2436813"/>
          <p14:tracePt t="10396" x="7883525" y="2449513"/>
          <p14:tracePt t="10412" x="7889875" y="2455863"/>
          <p14:tracePt t="10429" x="7889875" y="2462213"/>
          <p14:tracePt t="10445" x="7889875" y="2468563"/>
          <p14:tracePt t="10539" x="7889875" y="2474913"/>
          <p14:tracePt t="10555" x="7896225" y="2481263"/>
          <p14:tracePt t="10571" x="7896225" y="2489200"/>
          <p14:tracePt t="10591" x="7896225" y="2495550"/>
          <p14:tracePt t="10595" x="7902575" y="2501900"/>
          <p14:tracePt t="10596" x="7902575" y="2508250"/>
          <p14:tracePt t="10635" x="7902575" y="2520950"/>
          <p14:tracePt t="10651" x="7902575" y="2527300"/>
          <p14:tracePt t="10662" x="7908925" y="2527300"/>
          <p14:tracePt t="10662" x="7908925" y="2540000"/>
          <p14:tracePt t="10678" x="7916863" y="2566988"/>
          <p14:tracePt t="10695" x="7929563" y="2592388"/>
          <p14:tracePt t="10712" x="7935913" y="2632075"/>
          <p14:tracePt t="10728" x="7948613" y="2684463"/>
          <p14:tracePt t="10745" x="7967663" y="2736850"/>
          <p14:tracePt t="10762" x="7967663" y="2795588"/>
          <p14:tracePt t="10779" x="7967663" y="2847975"/>
          <p14:tracePt t="10795" x="7961313" y="2925763"/>
          <p14:tracePt t="10812" x="7961313" y="2984500"/>
          <p14:tracePt t="10828" x="7954963" y="3030538"/>
          <p14:tracePt t="10845" x="7948613" y="3076575"/>
          <p14:tracePt t="10862" x="7935913" y="3116263"/>
          <p14:tracePt t="10878" x="7923213" y="3160713"/>
          <p14:tracePt t="10896" x="7908925" y="3194050"/>
          <p14:tracePt t="10912" x="7896225" y="3233738"/>
          <p14:tracePt t="10928" x="7877175" y="3246438"/>
          <p14:tracePt t="10945" x="7856538" y="3271838"/>
          <p14:tracePt t="10962" x="7850188" y="3284538"/>
          <p14:tracePt t="10978" x="7837488" y="3305175"/>
          <p14:tracePt t="10995" x="7812088" y="3330575"/>
          <p14:tracePt t="11012" x="7791450" y="3357563"/>
          <p14:tracePt t="11028" x="7759700" y="3389313"/>
          <p14:tracePt t="11045" x="7713663" y="3435350"/>
          <p14:tracePt t="11062" x="7673975" y="3487738"/>
          <p14:tracePt t="11078" x="7642225" y="3527425"/>
          <p14:tracePt t="11095" x="7596188" y="3579813"/>
          <p14:tracePt t="11112" x="7562850" y="3624263"/>
          <p14:tracePt t="11128" x="7537450" y="3670300"/>
          <p14:tracePt t="11145" x="7537450" y="3709988"/>
          <p14:tracePt t="11162" x="7537450" y="3729038"/>
          <p14:tracePt t="11178" x="7556500" y="3735388"/>
          <p14:tracePt t="11195" x="7583488" y="3735388"/>
          <p14:tracePt t="11395" x="7569200" y="3735388"/>
          <p14:tracePt t="11403" x="7550150" y="3735388"/>
          <p14:tracePt t="11411" x="7531100" y="3735388"/>
          <p14:tracePt t="11415" x="7478713" y="3735388"/>
          <p14:tracePt t="11428" x="7407275" y="3735388"/>
          <p14:tracePt t="11445" x="7340600" y="3716338"/>
          <p14:tracePt t="11461" x="7275513" y="3716338"/>
          <p14:tracePt t="11479" x="7151688" y="3716338"/>
          <p14:tracePt t="11495" x="6975475" y="3709988"/>
          <p14:tracePt t="11511" x="6765925" y="3709988"/>
          <p14:tracePt t="11528" x="6570663" y="3722688"/>
          <p14:tracePt t="11545" x="6394450" y="3722688"/>
          <p14:tracePt t="11561" x="6276975" y="3722688"/>
          <p14:tracePt t="11578" x="6153150" y="3722688"/>
          <p14:tracePt t="11595" x="5969000" y="3722688"/>
          <p14:tracePt t="11611" x="5780088" y="3703638"/>
          <p14:tracePt t="11628" x="5532438" y="3683000"/>
          <p14:tracePt t="11645" x="5159375" y="3632200"/>
          <p14:tracePt t="11661" x="4794250" y="3605213"/>
          <p14:tracePt t="11678" x="4460875" y="3579813"/>
          <p14:tracePt t="11695" x="4232275" y="3546475"/>
          <p14:tracePt t="11712" x="4016375" y="3506788"/>
          <p14:tracePt t="11728" x="3852863" y="3454400"/>
          <p14:tracePt t="11745" x="3802063" y="3409950"/>
          <p14:tracePt t="11761" x="3794125" y="3376613"/>
          <p14:tracePt t="11778" x="3794125" y="3336925"/>
          <p14:tracePt t="11795" x="3821113" y="3265488"/>
          <p14:tracePt t="11812" x="3833813" y="3219450"/>
          <p14:tracePt t="11828" x="3840163" y="3181350"/>
          <p14:tracePt t="11845" x="3840163" y="3160713"/>
          <p14:tracePt t="11861" x="3833813" y="3154363"/>
          <p14:tracePt t="11947" x="3833813" y="3160713"/>
          <p14:tracePt t="11959" x="3833813" y="3175000"/>
          <p14:tracePt t="11963" x="3833813" y="3187700"/>
          <p14:tracePt t="11971" x="3833813" y="3200400"/>
          <p14:tracePt t="11978" x="3833813" y="3233738"/>
          <p14:tracePt t="11994" x="3840163" y="3305175"/>
          <p14:tracePt t="12011" x="3860800" y="3363913"/>
          <p14:tracePt t="12028" x="3886200" y="3441700"/>
          <p14:tracePt t="12045" x="3919538" y="3527425"/>
          <p14:tracePt t="12061" x="3944938" y="3632200"/>
          <p14:tracePt t="12078" x="3970338" y="3741738"/>
          <p14:tracePt t="12094" x="3997325" y="3846513"/>
          <p14:tracePt t="12111" x="4003675" y="3944938"/>
          <p14:tracePt t="12128" x="4010025" y="4043363"/>
          <p14:tracePt t="12145" x="4010025" y="4114800"/>
          <p14:tracePt t="12161" x="4010025" y="4186238"/>
          <p14:tracePt t="12178" x="4003675" y="4259263"/>
          <p14:tracePt t="12194" x="3990975" y="4356100"/>
          <p14:tracePt t="12211" x="3978275" y="4460875"/>
          <p14:tracePt t="12228" x="3978275" y="4500563"/>
          <p14:tracePt t="12244" x="3970338" y="4519613"/>
          <p14:tracePt t="12261" x="3970338" y="4546600"/>
          <p14:tracePt t="12278" x="3997325" y="4559300"/>
          <p14:tracePt t="12294" x="4030663" y="4565650"/>
          <p14:tracePt t="12311" x="4095750" y="4565650"/>
          <p14:tracePt t="12328" x="4148138" y="4538663"/>
          <p14:tracePt t="12619" x="4154488" y="4538663"/>
          <p14:tracePt t="12635" x="4154488" y="4546600"/>
          <p14:tracePt t="12643" x="4160838" y="4546600"/>
          <p14:tracePt t="12651" x="4154488" y="4552950"/>
          <p14:tracePt t="12667" x="4154488" y="4538663"/>
          <p14:tracePt t="12677" x="4160838" y="4519613"/>
          <p14:tracePt t="12678" x="4160838" y="4513263"/>
          <p14:tracePt t="12694" x="4167188" y="4494213"/>
          <p14:tracePt t="12711" x="4167188" y="4467225"/>
          <p14:tracePt t="12728" x="4167188" y="4448175"/>
          <p14:tracePt t="12744" x="4167188" y="4421188"/>
          <p14:tracePt t="12761" x="4167188" y="4383088"/>
          <p14:tracePt t="12778" x="4167188" y="4343400"/>
          <p14:tracePt t="12794" x="4167188" y="4297363"/>
          <p14:tracePt t="12811" x="4160838" y="4206875"/>
          <p14:tracePt t="12827" x="4160838" y="4148138"/>
          <p14:tracePt t="12844" x="4160838" y="4075113"/>
          <p14:tracePt t="12861" x="4160838" y="3984625"/>
          <p14:tracePt t="12877" x="4121150" y="3886200"/>
          <p14:tracePt t="12894" x="4089400" y="3787775"/>
          <p14:tracePt t="12911" x="4056063" y="3690938"/>
          <p14:tracePt t="12927" x="4022725" y="3617913"/>
          <p14:tracePt t="12944" x="3990975" y="3540125"/>
          <p14:tracePt t="12961" x="3970338" y="3475038"/>
          <p14:tracePt t="12978" x="3938588" y="3422650"/>
          <p14:tracePt t="12994" x="3925888" y="3370263"/>
          <p14:tracePt t="13011" x="3911600" y="3330575"/>
          <p14:tracePt t="13028" x="3911600" y="3324225"/>
          <p14:tracePt t="13251" x="3911600" y="3330575"/>
          <p14:tracePt t="13259" x="3911600" y="3336925"/>
          <p14:tracePt t="13263" x="3919538" y="3357563"/>
          <p14:tracePt t="13277" x="3925888" y="3395663"/>
          <p14:tracePt t="13294" x="3944938" y="3448050"/>
          <p14:tracePt t="13311" x="3970338" y="3527425"/>
          <p14:tracePt t="13327" x="3984625" y="3605213"/>
          <p14:tracePt t="13345" x="3990975" y="3709988"/>
          <p14:tracePt t="13361" x="3997325" y="3821113"/>
          <p14:tracePt t="13377" x="3997325" y="3905250"/>
          <p14:tracePt t="13394" x="3997325" y="3978275"/>
          <p14:tracePt t="13411" x="3978275" y="4089400"/>
          <p14:tracePt t="13427" x="3957638" y="4133850"/>
          <p14:tracePt t="13444" x="3938588" y="4179888"/>
          <p14:tracePt t="13461" x="3919538" y="4213225"/>
          <p14:tracePt t="13555" x="3911600" y="4213225"/>
          <p14:tracePt t="14955" x="3925888" y="4206875"/>
          <p14:tracePt t="14963" x="3944938" y="4198938"/>
          <p14:tracePt t="14971" x="3984625" y="4192588"/>
          <p14:tracePt t="14979" x="4056063" y="4167188"/>
          <p14:tracePt t="14993" x="4154488" y="4133850"/>
          <p14:tracePt t="15010" x="4232275" y="4089400"/>
          <p14:tracePt t="15027" x="4324350" y="4030663"/>
          <p14:tracePt t="15043" x="4368800" y="3978275"/>
          <p14:tracePt t="15060" x="4402138" y="3911600"/>
          <p14:tracePt t="15077" x="4408488" y="3867150"/>
          <p14:tracePt t="15093" x="4408488" y="3808413"/>
          <p14:tracePt t="15110" x="4408488" y="3741738"/>
          <p14:tracePt t="15127" x="4402138" y="3690938"/>
          <p14:tracePt t="15143" x="4383088" y="3651250"/>
          <p14:tracePt t="15160" x="4362450" y="3632200"/>
          <p14:tracePt t="15177" x="4343400" y="3611563"/>
          <p14:tracePt t="15194" x="4330700" y="3592513"/>
          <p14:tracePt t="15210" x="4324350" y="3586163"/>
          <p14:tracePt t="15227" x="4318000" y="3573463"/>
          <p14:tracePt t="15243" x="4310063" y="3573463"/>
          <p14:tracePt t="15260" x="4310063" y="3565525"/>
          <p14:tracePt t="15347" x="4310063" y="3559175"/>
          <p14:tracePt t="15355" x="4310063" y="3546475"/>
          <p14:tracePt t="15363" x="4310063" y="3533775"/>
          <p14:tracePt t="15377" x="4310063" y="3513138"/>
          <p14:tracePt t="15394" x="4310063" y="3500438"/>
          <p14:tracePt t="15410" x="4310063" y="3468688"/>
          <p14:tracePt t="15427" x="4310063" y="3448050"/>
          <p14:tracePt t="15443" x="4310063" y="3435350"/>
          <p14:tracePt t="15460" x="4310063" y="3429000"/>
          <p14:tracePt t="15477" x="4310063" y="3416300"/>
          <p14:tracePt t="15493" x="4310063" y="3409950"/>
          <p14:tracePt t="15510" x="4310063" y="3395663"/>
          <p14:tracePt t="15527" x="4310063" y="3382963"/>
          <p14:tracePt t="15543" x="4310063" y="3363913"/>
          <p14:tracePt t="15560" x="4303713" y="3357563"/>
          <p14:tracePt t="15576" x="4303713" y="3330575"/>
          <p14:tracePt t="15593" x="4297363" y="3317875"/>
          <p14:tracePt t="15610" x="4291013" y="3311525"/>
          <p14:tracePt t="15626" x="4291013" y="3305175"/>
          <p14:tracePt t="15667" x="4284663" y="3305175"/>
          <p14:tracePt t="15672" x="4278313" y="3298825"/>
          <p14:tracePt t="15693" x="4251325" y="3284538"/>
          <p14:tracePt t="15693" x="4225925" y="3284538"/>
          <p14:tracePt t="15710" x="4192588" y="3271838"/>
          <p14:tracePt t="15726" x="4160838" y="3259138"/>
          <p14:tracePt t="15743" x="4127500" y="3246438"/>
          <p14:tracePt t="15760" x="4102100" y="3240088"/>
          <p14:tracePt t="15776" x="4081463" y="3233738"/>
          <p14:tracePt t="15793" x="4056063" y="3233738"/>
          <p14:tracePt t="15810" x="4037013" y="3233738"/>
          <p14:tracePt t="15826" x="4022725" y="3233738"/>
          <p14:tracePt t="15843" x="4010025" y="3233738"/>
          <p14:tracePt t="15860" x="4003675" y="3233738"/>
          <p14:tracePt t="15899" x="4003675" y="3240088"/>
          <p14:tracePt t="15915" x="4003675" y="3246438"/>
          <p14:tracePt t="15923" x="4003675" y="3252788"/>
          <p14:tracePt t="15931" x="4037013" y="3265488"/>
          <p14:tracePt t="15943" x="4095750" y="3265488"/>
          <p14:tracePt t="15960" x="4114800" y="3265488"/>
          <p14:tracePt t="16259" x="4108450" y="3265488"/>
          <p14:tracePt t="16267" x="4102100" y="3265488"/>
          <p14:tracePt t="16267" x="4095750" y="3271838"/>
          <p14:tracePt t="16276" x="4081463" y="3271838"/>
          <p14:tracePt t="16293" x="4089400" y="3259138"/>
          <p14:tracePt t="16310" x="4095750" y="3259138"/>
          <p14:tracePt t="16387" x="4095750" y="3252788"/>
          <p14:tracePt t="16395" x="4089400" y="3246438"/>
          <p14:tracePt t="16410" x="4075113" y="3240088"/>
          <p14:tracePt t="16410" x="4037013" y="3233738"/>
          <p14:tracePt t="16426" x="3957638" y="3213100"/>
          <p14:tracePt t="16443" x="3898900" y="3206750"/>
          <p14:tracePt t="16459" x="3846513" y="3206750"/>
          <p14:tracePt t="16476" x="3781425" y="3206750"/>
          <p14:tracePt t="16493" x="3722688" y="3206750"/>
          <p14:tracePt t="16509" x="3663950" y="3200400"/>
          <p14:tracePt t="16526" x="3611563" y="3200400"/>
          <p14:tracePt t="16543" x="3540125" y="3200400"/>
          <p14:tracePt t="16559" x="3462338" y="3200400"/>
          <p14:tracePt t="16576" x="3403600" y="3200400"/>
          <p14:tracePt t="16593" x="3344863" y="3200400"/>
          <p14:tracePt t="16609" x="3278188" y="3200400"/>
          <p14:tracePt t="16626" x="3187700" y="3200400"/>
          <p14:tracePt t="16643" x="3122613" y="3200400"/>
          <p14:tracePt t="16659" x="3063875" y="3200400"/>
          <p14:tracePt t="16676" x="3005138" y="3200400"/>
          <p14:tracePt t="16693" x="2946400" y="3200400"/>
          <p14:tracePt t="16709" x="2879725" y="3200400"/>
          <p14:tracePt t="16726" x="2814638" y="3200400"/>
          <p14:tracePt t="16743" x="2743200" y="3194050"/>
          <p14:tracePt t="16759" x="2678113" y="3194050"/>
          <p14:tracePt t="16776" x="2613025" y="3194050"/>
          <p14:tracePt t="16793" x="2554288" y="3194050"/>
          <p14:tracePt t="16809" x="2481263" y="3194050"/>
          <p14:tracePt t="16826" x="2430463" y="3194050"/>
          <p14:tracePt t="16843" x="2344738" y="3194050"/>
          <p14:tracePt t="16860" x="2292350" y="3194050"/>
          <p14:tracePt t="16876" x="2246313" y="3194050"/>
          <p14:tracePt t="16893" x="2193925" y="3194050"/>
          <p14:tracePt t="16909" x="2149475" y="3194050"/>
          <p14:tracePt t="16926" x="2103438" y="3194050"/>
          <p14:tracePt t="16943" x="2051050" y="3194050"/>
          <p14:tracePt t="16959" x="2011363" y="3194050"/>
          <p14:tracePt t="16976" x="1965325" y="3187700"/>
          <p14:tracePt t="16993" x="1920875" y="3187700"/>
          <p14:tracePt t="17009" x="1887538" y="3187700"/>
          <p14:tracePt t="17026" x="1874838" y="3187700"/>
          <p14:tracePt t="17042" x="1868488" y="3187700"/>
          <p14:tracePt t="17787" x="1862138" y="3187700"/>
          <p14:tracePt t="17795" x="1841500" y="3187700"/>
          <p14:tracePt t="17810" x="1828800" y="3187700"/>
          <p14:tracePt t="17811" x="1770063" y="3187700"/>
          <p14:tracePt t="17826" x="1704975" y="3194050"/>
          <p14:tracePt t="17842" x="1574800" y="3194050"/>
          <p14:tracePt t="17860" x="1501775" y="3194050"/>
          <p14:tracePt t="17876" x="1463675" y="3194050"/>
          <p14:tracePt t="17893" x="1436688" y="3194050"/>
          <p14:tracePt t="17909" x="1417638" y="3194050"/>
          <p14:tracePt t="17926" x="1404938" y="3181350"/>
          <p14:tracePt t="17943" x="1371600" y="3181350"/>
          <p14:tracePt t="17960" x="1338263" y="3175000"/>
          <p14:tracePt t="17976" x="1306513" y="3167063"/>
          <p14:tracePt t="17993" x="1279525" y="3160713"/>
          <p14:tracePt t="18009" x="1260475" y="3154363"/>
          <p14:tracePt t="18026" x="1254125" y="3154363"/>
          <p14:tracePt t="18219" x="1254125" y="3148013"/>
          <p14:tracePt t="18355" x="1260475" y="3148013"/>
          <p14:tracePt t="18379" x="1266825" y="3141663"/>
          <p14:tracePt t="18395" x="1273175" y="3141663"/>
          <p14:tracePt t="18427" x="1279525" y="3141663"/>
          <p14:tracePt t="18435" x="1287463" y="3141663"/>
          <p14:tracePt t="18459" x="1293813" y="3141663"/>
          <p14:tracePt t="18467" x="1300163" y="3141663"/>
          <p14:tracePt t="18475" x="1306513" y="3141663"/>
          <p14:tracePt t="18475" x="1319213" y="3141663"/>
          <p14:tracePt t="18483" x="1338263" y="3141663"/>
          <p14:tracePt t="18492" x="1384300" y="3141663"/>
          <p14:tracePt t="18509" x="1443038" y="3141663"/>
          <p14:tracePt t="18526" x="1535113" y="3141663"/>
          <p14:tracePt t="18542" x="1619250" y="3141663"/>
          <p14:tracePt t="18559" x="1704975" y="3141663"/>
          <p14:tracePt t="18575" x="1782763" y="3141663"/>
          <p14:tracePt t="18592" x="1854200" y="3141663"/>
          <p14:tracePt t="18609" x="1933575" y="3148013"/>
          <p14:tracePt t="18625" x="1998663" y="3148013"/>
          <p14:tracePt t="18642" x="2070100" y="3148013"/>
          <p14:tracePt t="18659" x="2168525" y="3148013"/>
          <p14:tracePt t="18675" x="2239963" y="3148013"/>
          <p14:tracePt t="18692" x="2311400" y="3148013"/>
          <p14:tracePt t="18709" x="2397125" y="3148013"/>
          <p14:tracePt t="18725" x="2501900" y="3154363"/>
          <p14:tracePt t="18742" x="2598738" y="3154363"/>
          <p14:tracePt t="18758" x="2684463" y="3154363"/>
          <p14:tracePt t="18775" x="2782888" y="3160713"/>
          <p14:tracePt t="18792" x="2873375" y="3160713"/>
          <p14:tracePt t="18808" x="2965450" y="3160713"/>
          <p14:tracePt t="18825" x="3055938" y="3160713"/>
          <p14:tracePt t="18842" x="3128963" y="3160713"/>
          <p14:tracePt t="18858" x="3225800" y="3160713"/>
          <p14:tracePt t="18875" x="3298825" y="3160713"/>
          <p14:tracePt t="18892" x="3363913" y="3160713"/>
          <p14:tracePt t="18908" x="3448050" y="3160713"/>
          <p14:tracePt t="18925" x="3513138" y="3160713"/>
          <p14:tracePt t="18942" x="3586163" y="3167063"/>
          <p14:tracePt t="18958" x="3651250" y="3167063"/>
          <p14:tracePt t="18975" x="3716338" y="3167063"/>
          <p14:tracePt t="18992" x="3768725" y="3167063"/>
          <p14:tracePt t="19008" x="3821113" y="3167063"/>
          <p14:tracePt t="19025" x="3867150" y="3167063"/>
          <p14:tracePt t="19042" x="3919538" y="3167063"/>
          <p14:tracePt t="19058" x="3970338" y="3167063"/>
          <p14:tracePt t="19075" x="3990975" y="3167063"/>
          <p14:tracePt t="19092" x="3997325" y="3167063"/>
          <p14:tracePt t="19675" x="4016375" y="3167063"/>
          <p14:tracePt t="19683" x="4037013" y="3167063"/>
          <p14:tracePt t="19691" x="4056063" y="3167063"/>
          <p14:tracePt t="19698" x="4114800" y="3167063"/>
          <p14:tracePt t="19709" x="4173538" y="3167063"/>
          <p14:tracePt t="19725" x="4232275" y="3167063"/>
          <p14:tracePt t="19741" x="4278313" y="3167063"/>
          <p14:tracePt t="19758" x="4324350" y="3167063"/>
          <p14:tracePt t="19775" x="4376738" y="3167063"/>
          <p14:tracePt t="19791" x="4435475" y="3167063"/>
          <p14:tracePt t="19808" x="4479925" y="3167063"/>
          <p14:tracePt t="19825" x="4538663" y="3175000"/>
          <p14:tracePt t="19842" x="4611688" y="3175000"/>
          <p14:tracePt t="19858" x="4735513" y="3175000"/>
          <p14:tracePt t="19875" x="4846638" y="3175000"/>
          <p14:tracePt t="19891" x="4951413" y="3175000"/>
          <p14:tracePt t="19908" x="5068888" y="3175000"/>
          <p14:tracePt t="19925" x="5186363" y="3175000"/>
          <p14:tracePt t="19942" x="5297488" y="3175000"/>
          <p14:tracePt t="19958" x="5408613" y="3175000"/>
          <p14:tracePt t="19975" x="5505450" y="3175000"/>
          <p14:tracePt t="19992" x="5610225" y="3175000"/>
          <p14:tracePt t="20008" x="5721350" y="3160713"/>
          <p14:tracePt t="20025" x="5845175" y="3160713"/>
          <p14:tracePt t="20042" x="5949950" y="3160713"/>
          <p14:tracePt t="20058" x="6061075" y="3160713"/>
          <p14:tracePt t="20058" x="6113463" y="3160713"/>
          <p14:tracePt t="20075" x="6205538" y="3160713"/>
          <p14:tracePt t="20091" x="6264275" y="3160713"/>
          <p14:tracePt t="20108" x="6296025" y="3160713"/>
          <p14:tracePt t="20379" x="6289675" y="3160713"/>
          <p14:tracePt t="20419" x="6283325" y="3160713"/>
          <p14:tracePt t="20467" x="6276975" y="3160713"/>
          <p14:tracePt t="20499" x="6276975" y="3167063"/>
          <p14:tracePt t="20507" x="6270625" y="3167063"/>
          <p14:tracePt t="20531" x="6264275" y="3167063"/>
          <p14:tracePt t="20539" x="6256338" y="3167063"/>
          <p14:tracePt t="20547" x="6256338" y="3175000"/>
          <p14:tracePt t="20558" x="6237288" y="3175000"/>
          <p14:tracePt t="20574" x="6224588" y="3187700"/>
          <p14:tracePt t="20591" x="6211888" y="3194050"/>
          <p14:tracePt t="20608" x="6191250" y="3206750"/>
          <p14:tracePt t="20625" x="6159500" y="3219450"/>
          <p14:tracePt t="20641" x="6113463" y="3240088"/>
          <p14:tracePt t="20658" x="6073775" y="3259138"/>
          <p14:tracePt t="20674" x="5930900" y="3311525"/>
          <p14:tracePt t="20691" x="5826125" y="3370263"/>
          <p14:tracePt t="20708" x="5689600" y="3416300"/>
          <p14:tracePt t="20724" x="5538788" y="3481388"/>
          <p14:tracePt t="20741" x="5394325" y="3533775"/>
          <p14:tracePt t="20758" x="5238750" y="3586163"/>
          <p14:tracePt t="20775" x="5054600" y="3644900"/>
          <p14:tracePt t="20791" x="4872038" y="3690938"/>
          <p14:tracePt t="20808" x="4656138" y="3729038"/>
          <p14:tracePt t="20824" x="4467225" y="3768725"/>
          <p14:tracePt t="20841" x="4291013" y="3802063"/>
          <p14:tracePt t="20858" x="4133850" y="3821113"/>
          <p14:tracePt t="20874" x="3898900" y="3846513"/>
          <p14:tracePt t="20891" x="3716338" y="3852863"/>
          <p14:tracePt t="20908" x="3592513" y="3852863"/>
          <p14:tracePt t="20924" x="3454400" y="3860800"/>
          <p14:tracePt t="20941" x="3305175" y="3860800"/>
          <p14:tracePt t="20958" x="3141663" y="3860800"/>
          <p14:tracePt t="20974" x="2959100" y="3860800"/>
          <p14:tracePt t="20991" x="2795588" y="3860800"/>
          <p14:tracePt t="21008" x="2665413" y="3860800"/>
          <p14:tracePt t="21024" x="2547938" y="3860800"/>
          <p14:tracePt t="21041" x="2378075" y="3846513"/>
          <p14:tracePt t="21058" x="2220913" y="3833813"/>
          <p14:tracePt t="21074" x="2017713" y="3802063"/>
          <p14:tracePt t="21091" x="1900238" y="3781425"/>
          <p14:tracePt t="21108" x="1770063" y="3762375"/>
          <p14:tracePt t="21124" x="1665288" y="3756025"/>
          <p14:tracePt t="21141" x="1593850" y="3735388"/>
          <p14:tracePt t="21158" x="1554163" y="3729038"/>
          <p14:tracePt t="21174" x="1522413" y="3722688"/>
          <p14:tracePt t="21191" x="1501775" y="3716338"/>
          <p14:tracePt t="21207" x="1476375" y="3716338"/>
          <p14:tracePt t="21224" x="1449388" y="3709988"/>
          <p14:tracePt t="21241" x="1411288" y="3703638"/>
          <p14:tracePt t="21258" x="1358900" y="3676650"/>
          <p14:tracePt t="21275" x="1208088" y="3632200"/>
          <p14:tracePt t="21291" x="1130300" y="3605213"/>
          <p14:tracePt t="21307" x="1050925" y="3586163"/>
          <p14:tracePt t="21324" x="1012825" y="3565525"/>
          <p14:tracePt t="21341" x="985838" y="3559175"/>
          <p14:tracePt t="21358" x="979488" y="3559175"/>
          <p14:tracePt t="22659" x="985838" y="3559175"/>
          <p14:tracePt t="22675" x="998538" y="3559175"/>
          <p14:tracePt t="22683" x="1006475" y="3559175"/>
          <p14:tracePt t="22691" x="1025525" y="3559175"/>
          <p14:tracePt t="22699" x="1071563" y="3559175"/>
          <p14:tracePt t="22707" x="1123950" y="3559175"/>
          <p14:tracePt t="22724" x="1162050" y="3559175"/>
          <p14:tracePt t="22740" x="1195388" y="3559175"/>
          <p14:tracePt t="22757" x="1227138" y="3559175"/>
          <p14:tracePt t="22774" x="1260475" y="3552825"/>
          <p14:tracePt t="22790" x="1287463" y="3540125"/>
          <p14:tracePt t="22807" x="1319213" y="3533775"/>
          <p14:tracePt t="22824" x="1338263" y="3527425"/>
          <p14:tracePt t="22840" x="1365250" y="3527425"/>
          <p14:tracePt t="22857" x="1377950" y="3521075"/>
          <p14:tracePt t="22874" x="1390650" y="3513138"/>
          <p14:tracePt t="22890" x="1436688" y="3494088"/>
          <p14:tracePt t="22907" x="1449388" y="3481388"/>
          <p14:tracePt t="22923" x="1463675" y="3475038"/>
          <p14:tracePt t="22940" x="1476375" y="3462338"/>
          <p14:tracePt t="22957" x="1489075" y="3441700"/>
          <p14:tracePt t="22974" x="1495425" y="3429000"/>
          <p14:tracePt t="22990" x="1501775" y="3395663"/>
          <p14:tracePt t="23007" x="1495425" y="3376613"/>
          <p14:tracePt t="23024" x="1489075" y="3357563"/>
          <p14:tracePt t="23040" x="1482725" y="3330575"/>
          <p14:tracePt t="23057" x="1470025" y="3298825"/>
          <p14:tracePt t="23074" x="1449388" y="3278188"/>
          <p14:tracePt t="23090" x="1417638" y="3240088"/>
          <p14:tracePt t="23107" x="1384300" y="3206750"/>
          <p14:tracePt t="23123" x="1346200" y="3175000"/>
          <p14:tracePt t="23140" x="1306513" y="3154363"/>
          <p14:tracePt t="23157" x="1279525" y="3141663"/>
          <p14:tracePt t="23173" x="1266825" y="3128963"/>
          <p14:tracePt t="23190" x="1254125" y="3116263"/>
          <p14:tracePt t="23207" x="1235075" y="3116263"/>
          <p14:tracePt t="23223" x="1214438" y="3101975"/>
          <p14:tracePt t="23240" x="1201738" y="3101975"/>
          <p14:tracePt t="23257" x="1189038" y="3095625"/>
          <p14:tracePt t="23274" x="1162050" y="3089275"/>
          <p14:tracePt t="23290" x="1123950" y="3076575"/>
          <p14:tracePt t="23307" x="1096963" y="3076575"/>
          <p14:tracePt t="23323" x="1071563" y="3063875"/>
          <p14:tracePt t="23340" x="1038225" y="3063875"/>
          <p14:tracePt t="23357" x="1019175" y="3063875"/>
          <p14:tracePt t="23373" x="985838" y="3063875"/>
          <p14:tracePt t="23390" x="960438" y="3063875"/>
          <p14:tracePt t="23407" x="927100" y="3063875"/>
          <p14:tracePt t="23423" x="889000" y="3063875"/>
          <p14:tracePt t="23440" x="855663" y="3055938"/>
          <p14:tracePt t="23457" x="830263" y="3055938"/>
          <p14:tracePt t="23473" x="790575" y="3055938"/>
          <p14:tracePt t="23490" x="750888" y="3055938"/>
          <p14:tracePt t="23507" x="725488" y="3055938"/>
          <p14:tracePt t="23523" x="704850" y="3055938"/>
          <p14:tracePt t="23540" x="673100" y="3055938"/>
          <p14:tracePt t="23557" x="652463" y="3063875"/>
          <p14:tracePt t="23573" x="620713" y="3070225"/>
          <p14:tracePt t="23590" x="581025" y="3089275"/>
          <p14:tracePt t="23607" x="549275" y="3108325"/>
          <p14:tracePt t="23623" x="515938" y="3122613"/>
          <p14:tracePt t="23640" x="482600" y="3141663"/>
          <p14:tracePt t="23657" x="463550" y="3160713"/>
          <p14:tracePt t="23673" x="438150" y="3181350"/>
          <p14:tracePt t="23690" x="404813" y="3219450"/>
          <p14:tracePt t="23707" x="385763" y="3252788"/>
          <p14:tracePt t="23724" x="365125" y="3271838"/>
          <p14:tracePt t="23740" x="346075" y="3305175"/>
          <p14:tracePt t="23756" x="333375" y="3324225"/>
          <p14:tracePt t="23773" x="327025" y="3351213"/>
          <p14:tracePt t="23790" x="327025" y="3382963"/>
          <p14:tracePt t="23807" x="327025" y="3409950"/>
          <p14:tracePt t="23823" x="327025" y="3429000"/>
          <p14:tracePt t="23840" x="327025" y="3454400"/>
          <p14:tracePt t="23857" x="339725" y="3487738"/>
          <p14:tracePt t="23873" x="352425" y="3506788"/>
          <p14:tracePt t="23890" x="385763" y="3540125"/>
          <p14:tracePt t="23906" x="438150" y="3598863"/>
          <p14:tracePt t="23923" x="476250" y="3617913"/>
          <p14:tracePt t="23940" x="522288" y="3657600"/>
          <p14:tracePt t="23957" x="561975" y="3670300"/>
          <p14:tracePt t="23973" x="627063" y="3690938"/>
          <p14:tracePt t="23990" x="685800" y="3697288"/>
          <p14:tracePt t="24006" x="763588" y="3716338"/>
          <p14:tracePt t="24024" x="855663" y="3716338"/>
          <p14:tracePt t="24040" x="933450" y="3716338"/>
          <p14:tracePt t="24057" x="1019175" y="3716338"/>
          <p14:tracePt t="24073" x="1123950" y="3716338"/>
          <p14:tracePt t="24090" x="1208088" y="3716338"/>
          <p14:tracePt t="24106" x="1306513" y="3716338"/>
          <p14:tracePt t="24123" x="1352550" y="3716338"/>
          <p14:tracePt t="24140" x="1377950" y="3709988"/>
          <p14:tracePt t="24157" x="1404938" y="3697288"/>
          <p14:tracePt t="24173" x="1417638" y="3683000"/>
          <p14:tracePt t="24190" x="1430338" y="3683000"/>
          <p14:tracePt t="24206" x="1436688" y="3676650"/>
          <p14:tracePt t="24223" x="1449388" y="3663950"/>
          <p14:tracePt t="24240" x="1455738" y="3651250"/>
          <p14:tracePt t="24274" x="1463675" y="3651250"/>
          <p14:tracePt t="24275" x="1463675" y="3644900"/>
          <p14:tracePt t="25347" x="1455738" y="3644900"/>
          <p14:tracePt t="25411" x="1455738" y="3651250"/>
          <p14:tracePt t="25419" x="1463675" y="3651250"/>
          <p14:tracePt t="25427" x="1489075" y="3663950"/>
          <p14:tracePt t="25441" x="1522413" y="3683000"/>
          <p14:tracePt t="25457" x="1574800" y="3697288"/>
          <p14:tracePt t="25473" x="1625600" y="3716338"/>
          <p14:tracePt t="25491" x="1665288" y="3722688"/>
          <p14:tracePt t="25507" x="1724025" y="3722688"/>
          <p14:tracePt t="25524" x="1751013" y="3722688"/>
          <p14:tracePt t="25540" x="1776413" y="3722688"/>
          <p14:tracePt t="25557" x="1809750" y="3722688"/>
          <p14:tracePt t="25574" x="1847850" y="3716338"/>
          <p14:tracePt t="25590" x="1893888" y="3716338"/>
          <p14:tracePt t="25607" x="1933575" y="3709988"/>
          <p14:tracePt t="25623" x="1979613" y="3709988"/>
          <p14:tracePt t="25640" x="2024063" y="3709988"/>
          <p14:tracePt t="25657" x="2051050" y="3697288"/>
          <p14:tracePt t="25673" x="2063750" y="3697288"/>
          <p14:tracePt t="25690" x="2076450" y="3690938"/>
          <p14:tracePt t="25707" x="2090738" y="3663950"/>
          <p14:tracePt t="25724" x="2097088" y="3651250"/>
          <p14:tracePt t="25740" x="2109788" y="3638550"/>
          <p14:tracePt t="25757" x="2109788" y="3611563"/>
          <p14:tracePt t="25774" x="2116138" y="3592513"/>
          <p14:tracePt t="25790" x="2116138" y="3573463"/>
          <p14:tracePt t="25807" x="2122488" y="3546475"/>
          <p14:tracePt t="25823" x="2116138" y="3521075"/>
          <p14:tracePt t="25840" x="2116138" y="3494088"/>
          <p14:tracePt t="25857" x="2116138" y="3468688"/>
          <p14:tracePt t="25873" x="2116138" y="3441700"/>
          <p14:tracePt t="25890" x="2109788" y="3422650"/>
          <p14:tracePt t="25907" x="2103438" y="3403600"/>
          <p14:tracePt t="25923" x="2097088" y="3376613"/>
          <p14:tracePt t="25940" x="2090738" y="3363913"/>
          <p14:tracePt t="25957" x="2076450" y="3336925"/>
          <p14:tracePt t="25973" x="2070100" y="3330575"/>
          <p14:tracePt t="25990" x="2057400" y="3317875"/>
          <p14:tracePt t="26007" x="2044700" y="3298825"/>
          <p14:tracePt t="26023" x="2038350" y="3278188"/>
          <p14:tracePt t="26040" x="2017713" y="3265488"/>
          <p14:tracePt t="26057" x="2005013" y="3252788"/>
          <p14:tracePt t="26073" x="1985963" y="3225800"/>
          <p14:tracePt t="26090" x="1973263" y="3206750"/>
          <p14:tracePt t="26107" x="1946275" y="3194050"/>
          <p14:tracePt t="26123" x="1927225" y="3181350"/>
          <p14:tracePt t="26140" x="1900238" y="3167063"/>
          <p14:tracePt t="26156" x="1887538" y="3167063"/>
          <p14:tracePt t="26173" x="1862138" y="3154363"/>
          <p14:tracePt t="26190" x="1841500" y="3154363"/>
          <p14:tracePt t="26207" x="1828800" y="3154363"/>
          <p14:tracePt t="26223" x="1803400" y="3154363"/>
          <p14:tracePt t="26240" x="1770063" y="3154363"/>
          <p14:tracePt t="26256" x="1724025" y="3154363"/>
          <p14:tracePt t="26273" x="1677988" y="3154363"/>
          <p14:tracePt t="26290" x="1633538" y="3154363"/>
          <p14:tracePt t="26307" x="1600200" y="3154363"/>
          <p14:tracePt t="26323" x="1554163" y="3167063"/>
          <p14:tracePt t="26340" x="1535113" y="3181350"/>
          <p14:tracePt t="26357" x="1508125" y="3187700"/>
          <p14:tracePt t="26374" x="1489075" y="3200400"/>
          <p14:tracePt t="26390" x="1482725" y="3213100"/>
          <p14:tracePt t="26407" x="1476375" y="3233738"/>
          <p14:tracePt t="26424" x="1463675" y="3246438"/>
          <p14:tracePt t="26440" x="1436688" y="3265488"/>
          <p14:tracePt t="26457" x="1430338" y="3284538"/>
          <p14:tracePt t="26474" x="1417638" y="3311525"/>
          <p14:tracePt t="26490" x="1411288" y="3330575"/>
          <p14:tracePt t="26507" x="1404938" y="3363913"/>
          <p14:tracePt t="26523" x="1397000" y="3409950"/>
          <p14:tracePt t="26540" x="1397000" y="3435350"/>
          <p14:tracePt t="26557" x="1397000" y="3462338"/>
          <p14:tracePt t="26573" x="1397000" y="3481388"/>
          <p14:tracePt t="26590" x="1404938" y="3506788"/>
          <p14:tracePt t="26607" x="1417638" y="3521075"/>
          <p14:tracePt t="26623" x="1430338" y="3540125"/>
          <p14:tracePt t="26640" x="1470025" y="3565525"/>
          <p14:tracePt t="26656" x="1489075" y="3586163"/>
          <p14:tracePt t="26673" x="1535113" y="3598863"/>
          <p14:tracePt t="26690" x="1581150" y="3605213"/>
          <p14:tracePt t="26706" x="1619250" y="3624263"/>
          <p14:tracePt t="26723" x="1711325" y="3632200"/>
          <p14:tracePt t="26740" x="1770063" y="3632200"/>
          <p14:tracePt t="26756" x="1803400" y="3632200"/>
          <p14:tracePt t="26774" x="1828800" y="3632200"/>
          <p14:tracePt t="26790" x="1847850" y="3632200"/>
          <p14:tracePt t="26806" x="1862138" y="3632200"/>
          <p14:tracePt t="26823" x="1887538" y="3632200"/>
          <p14:tracePt t="26840" x="1920875" y="3632200"/>
          <p14:tracePt t="26856" x="1939925" y="3632200"/>
          <p14:tracePt t="26873" x="1973263" y="3624263"/>
          <p14:tracePt t="26890" x="1998663" y="3624263"/>
          <p14:tracePt t="26906" x="2011363" y="3617913"/>
          <p14:tracePt t="27627" x="2005013" y="3617913"/>
          <p14:tracePt t="27667" x="1998663" y="3617913"/>
          <p14:tracePt t="27795" x="1992313" y="3617913"/>
          <p14:tracePt t="27835" x="1985963" y="3617913"/>
          <p14:tracePt t="27891" x="1985963" y="3624263"/>
          <p14:tracePt t="27899" x="1979613" y="3624263"/>
          <p14:tracePt t="27915" x="1973263" y="3624263"/>
          <p14:tracePt t="27947" x="1965325" y="3624263"/>
          <p14:tracePt t="27979" x="1958975" y="3624263"/>
          <p14:tracePt t="27995" x="1958975" y="3632200"/>
          <p14:tracePt t="28027" x="1952625" y="3632200"/>
          <p14:tracePt t="28043" x="1946275" y="3632200"/>
          <p14:tracePt t="30211" x="1939925" y="3632200"/>
          <p14:tracePt t="30251" x="1933575" y="3632200"/>
          <p14:tracePt t="30267" x="1927225" y="3632200"/>
          <p14:tracePt t="30275" x="1920875" y="3632200"/>
          <p14:tracePt t="30283" x="1912938" y="3632200"/>
          <p14:tracePt t="30292" x="1906588" y="3632200"/>
          <p14:tracePt t="30305" x="1887538" y="3624263"/>
          <p14:tracePt t="30322" x="1862138" y="3624263"/>
          <p14:tracePt t="30339" x="1809750" y="3624263"/>
          <p14:tracePt t="30356" x="1763713" y="3624263"/>
          <p14:tracePt t="30372" x="1730375" y="3617913"/>
          <p14:tracePt t="30388" x="1704975" y="3617913"/>
          <p14:tracePt t="30405" x="1692275" y="3617913"/>
          <p14:tracePt t="30422" x="1677988" y="3617913"/>
          <p14:tracePt t="30438" x="1665288" y="3617913"/>
          <p14:tracePt t="30455" x="1652588" y="3617913"/>
          <p14:tracePt t="30472" x="1619250" y="3617913"/>
          <p14:tracePt t="30488" x="1606550" y="3611563"/>
          <p14:tracePt t="30505" x="1600200" y="3611563"/>
          <p14:tracePt t="30522" x="1587500" y="3611563"/>
          <p14:tracePt t="30587" x="1581150" y="3611563"/>
          <p14:tracePt t="30611" x="1574800" y="3611563"/>
          <p14:tracePt t="30627" x="1560513" y="3611563"/>
          <p14:tracePt t="30643" x="1554163" y="3611563"/>
          <p14:tracePt t="30651" x="1547813" y="3611563"/>
          <p14:tracePt t="30655" x="1535113" y="3611563"/>
          <p14:tracePt t="30671" x="1516063" y="3605213"/>
          <p14:tracePt t="30688" x="1501775" y="3605213"/>
          <p14:tracePt t="30705" x="1482725" y="3598863"/>
          <p14:tracePt t="30721" x="1470025" y="3592513"/>
          <p14:tracePt t="30738" x="1463675" y="3592513"/>
          <p14:tracePt t="30755" x="1463675" y="3586163"/>
          <p14:tracePt t="30843" x="1470025" y="3586163"/>
          <p14:tracePt t="30851" x="1476375" y="3586163"/>
          <p14:tracePt t="30859" x="1482725" y="3586163"/>
          <p14:tracePt t="30867" x="1495425" y="3586163"/>
          <p14:tracePt t="30875" x="1508125" y="3586163"/>
          <p14:tracePt t="30888" x="1528763" y="3586163"/>
          <p14:tracePt t="30905" x="1535113" y="3586163"/>
          <p14:tracePt t="30921" x="1547813" y="3586163"/>
          <p14:tracePt t="30938" x="1566863" y="3586163"/>
          <p14:tracePt t="30955" x="1619250" y="3586163"/>
          <p14:tracePt t="30972" x="1665288" y="3586163"/>
          <p14:tracePt t="30988" x="1711325" y="3586163"/>
          <p14:tracePt t="31005" x="1744663" y="3586163"/>
          <p14:tracePt t="31022" x="1770063" y="3586163"/>
          <p14:tracePt t="31038" x="1789113" y="3592513"/>
          <p14:tracePt t="31055" x="1795463" y="3592513"/>
          <p14:tracePt t="31071" x="1803400" y="3592513"/>
          <p14:tracePt t="31195" x="1816100" y="3592513"/>
          <p14:tracePt t="31215" x="1822450" y="3592513"/>
          <p14:tracePt t="31216" x="1828800" y="3592513"/>
          <p14:tracePt t="31221" x="1841500" y="3592513"/>
          <p14:tracePt t="31275" x="1847850" y="3592513"/>
          <p14:tracePt t="33411" x="1862138" y="3592513"/>
          <p14:tracePt t="33419" x="1881188" y="3592513"/>
          <p14:tracePt t="33427" x="1912938" y="3592513"/>
          <p14:tracePt t="33437" x="1939925" y="3592513"/>
          <p14:tracePt t="33438" x="1992313" y="3592513"/>
          <p14:tracePt t="33454" x="2063750" y="3592513"/>
          <p14:tracePt t="33471" x="2122488" y="3592513"/>
          <p14:tracePt t="33487" x="2149475" y="3592513"/>
          <p14:tracePt t="33504" x="2168525" y="3592513"/>
          <p14:tracePt t="33520" x="2181225" y="3592513"/>
          <p14:tracePt t="33537" x="2187575" y="3592513"/>
          <p14:tracePt t="33554" x="2193925" y="3586163"/>
          <p14:tracePt t="33570" x="2220913" y="3586163"/>
          <p14:tracePt t="33570" x="2233613" y="3586163"/>
          <p14:tracePt t="33587" x="2279650" y="3586163"/>
          <p14:tracePt t="33604" x="2351088" y="3586163"/>
          <p14:tracePt t="33620" x="2436813" y="3586163"/>
          <p14:tracePt t="33637" x="2514600" y="3586163"/>
          <p14:tracePt t="33654" x="2586038" y="3586163"/>
          <p14:tracePt t="33670" x="2644775" y="3586163"/>
          <p14:tracePt t="33687" x="2684463" y="3586163"/>
          <p14:tracePt t="33704" x="2709863" y="3586163"/>
          <p14:tracePt t="33720" x="2730500" y="3586163"/>
          <p14:tracePt t="33737" x="2762250" y="3586163"/>
          <p14:tracePt t="33754" x="2795588" y="3586163"/>
          <p14:tracePt t="33770" x="2854325" y="3586163"/>
          <p14:tracePt t="33787" x="2978150" y="3579813"/>
          <p14:tracePt t="33804" x="3055938" y="3579813"/>
          <p14:tracePt t="33820" x="3128963" y="3579813"/>
          <p14:tracePt t="33837" x="3175000" y="3579813"/>
          <p14:tracePt t="33854" x="3206750" y="3579813"/>
          <p14:tracePt t="33955" x="3200400" y="3579813"/>
          <p14:tracePt t="33963" x="3187700" y="3579813"/>
          <p14:tracePt t="33971" x="3175000" y="3579813"/>
          <p14:tracePt t="33979" x="3148013" y="3579813"/>
          <p14:tracePt t="33987" x="3005138" y="3579813"/>
          <p14:tracePt t="34004" x="2873375" y="3579813"/>
          <p14:tracePt t="34020" x="2703513" y="3579813"/>
          <p14:tracePt t="34037" x="2533650" y="3579813"/>
          <p14:tracePt t="34053" x="2363788" y="3579813"/>
          <p14:tracePt t="34070" x="2220913" y="3579813"/>
          <p14:tracePt t="34087" x="2116138" y="3579813"/>
          <p14:tracePt t="34105" x="2038350" y="3579813"/>
          <p14:tracePt t="34121" x="1973263" y="3579813"/>
          <p14:tracePt t="34137" x="1952625" y="3579813"/>
          <p14:tracePt t="34153" x="1946275" y="3579813"/>
          <p14:tracePt t="34283" x="1952625" y="3579813"/>
          <p14:tracePt t="34291" x="1965325" y="3579813"/>
          <p14:tracePt t="34299" x="1992313" y="3579813"/>
          <p14:tracePt t="34307" x="2024063" y="3579813"/>
          <p14:tracePt t="34315" x="2070100" y="3579813"/>
          <p14:tracePt t="34320" x="2181225" y="3586163"/>
          <p14:tracePt t="34337" x="2332038" y="3598863"/>
          <p14:tracePt t="34354" x="2495550" y="3611563"/>
          <p14:tracePt t="34370" x="2743200" y="3624263"/>
          <p14:tracePt t="34387" x="2900363" y="3624263"/>
          <p14:tracePt t="34403" x="3011488" y="3624263"/>
          <p14:tracePt t="34420" x="3108325" y="3624263"/>
          <p14:tracePt t="34437" x="3160713" y="3624263"/>
          <p14:tracePt t="34453" x="3181350" y="3624263"/>
          <p14:tracePt t="35075" x="3187700" y="3617913"/>
          <p14:tracePt t="35083" x="3206750" y="3611563"/>
          <p14:tracePt t="35091" x="3225800" y="3605213"/>
          <p14:tracePt t="35099" x="3240088" y="3605213"/>
          <p14:tracePt t="35107" x="3271838" y="3586163"/>
          <p14:tracePt t="35120" x="3311525" y="3573463"/>
          <p14:tracePt t="35137" x="3357563" y="3559175"/>
          <p14:tracePt t="35154" x="3389313" y="3546475"/>
          <p14:tracePt t="35170" x="3409950" y="3546475"/>
          <p14:tracePt t="35186" x="3416300" y="3546475"/>
          <p14:tracePt t="35275" x="3422650" y="3546475"/>
          <p14:tracePt t="35307" x="3429000" y="3540125"/>
          <p14:tracePt t="35331" x="3435350" y="3533775"/>
          <p14:tracePt t="35339" x="3441700" y="3533775"/>
          <p14:tracePt t="35341" x="3454400" y="3527425"/>
          <p14:tracePt t="35353" x="3468688" y="3506788"/>
          <p14:tracePt t="35370" x="3494088" y="3487738"/>
          <p14:tracePt t="35386" x="3513138" y="3475038"/>
          <p14:tracePt t="35403" x="3513138" y="3468688"/>
          <p14:tracePt t="36211" x="3506788" y="3468688"/>
          <p14:tracePt t="36219" x="3500438" y="3468688"/>
          <p14:tracePt t="36227" x="3500438" y="3475038"/>
          <p14:tracePt t="36236" x="3494088" y="3475038"/>
          <p14:tracePt t="36253" x="3481388" y="3481388"/>
          <p14:tracePt t="36269" x="3462338" y="3500438"/>
          <p14:tracePt t="36286" x="3435350" y="3513138"/>
          <p14:tracePt t="36303" x="3409950" y="3540125"/>
          <p14:tracePt t="36319" x="3382963" y="3552825"/>
          <p14:tracePt t="36336" x="3351213" y="3559175"/>
          <p14:tracePt t="36353" x="3305175" y="3579813"/>
          <p14:tracePt t="36369" x="3246438" y="3598863"/>
          <p14:tracePt t="36386" x="3167063" y="3617913"/>
          <p14:tracePt t="36403" x="3017838" y="3632200"/>
          <p14:tracePt t="36419" x="2913063" y="3632200"/>
          <p14:tracePt t="36436" x="2789238" y="3638550"/>
          <p14:tracePt t="36453" x="2665413" y="3644900"/>
          <p14:tracePt t="36469" x="2533650" y="3644900"/>
          <p14:tracePt t="36486" x="2403475" y="3644900"/>
          <p14:tracePt t="36503" x="2273300" y="3644900"/>
          <p14:tracePt t="36519" x="2141538" y="3644900"/>
          <p14:tracePt t="36536" x="2038350" y="3644900"/>
          <p14:tracePt t="36552" x="1920875" y="3632200"/>
          <p14:tracePt t="36569" x="1809750" y="3624263"/>
          <p14:tracePt t="36586" x="1711325" y="3617913"/>
          <p14:tracePt t="36603" x="1560513" y="3605213"/>
          <p14:tracePt t="36619" x="1463675" y="3598863"/>
          <p14:tracePt t="36636" x="1377950" y="3592513"/>
          <p14:tracePt t="36652" x="1300163" y="3592513"/>
          <p14:tracePt t="36669" x="1227138" y="3592513"/>
          <p14:tracePt t="36686" x="1162050" y="3592513"/>
          <p14:tracePt t="36702" x="1109663" y="3592513"/>
          <p14:tracePt t="36719" x="1065213" y="3592513"/>
          <p14:tracePt t="36736" x="1025525" y="3579813"/>
          <p14:tracePt t="36752" x="985838" y="3579813"/>
          <p14:tracePt t="36769" x="939800" y="3579813"/>
          <p14:tracePt t="36786" x="901700" y="3579813"/>
          <p14:tracePt t="36802" x="862013" y="3579813"/>
          <p14:tracePt t="36819" x="855663" y="3579813"/>
          <p14:tracePt t="36836" x="849313" y="3579813"/>
          <p14:tracePt t="36891" x="842963" y="3579813"/>
          <p14:tracePt t="36907" x="842963" y="3586163"/>
          <p14:tracePt t="37619" x="855663" y="3586163"/>
          <p14:tracePt t="37627" x="881063" y="3586163"/>
          <p14:tracePt t="37635" x="914400" y="3586163"/>
          <p14:tracePt t="37639" x="1050925" y="3598863"/>
          <p14:tracePt t="37653" x="1235075" y="3611563"/>
          <p14:tracePt t="37669" x="1508125" y="3617913"/>
          <p14:tracePt t="37686" x="1795463" y="3632200"/>
          <p14:tracePt t="37703" x="1985963" y="3638550"/>
          <p14:tracePt t="37720" x="2116138" y="3638550"/>
          <p14:tracePt t="37736" x="2208213" y="3638550"/>
          <p14:tracePt t="37753" x="2252663" y="3638550"/>
          <p14:tracePt t="37769" x="2286000" y="3632200"/>
          <p14:tracePt t="37786" x="2292350" y="3624263"/>
          <p14:tracePt t="38219" x="2279650" y="3624263"/>
          <p14:tracePt t="38227" x="2273300" y="3624263"/>
          <p14:tracePt t="38235" x="2260600" y="3617913"/>
          <p14:tracePt t="38243" x="2227263" y="3617913"/>
          <p14:tracePt t="38252" x="2181225" y="3617913"/>
          <p14:tracePt t="38269" x="2141538" y="3617913"/>
          <p14:tracePt t="38286" x="2109788" y="3617913"/>
          <p14:tracePt t="38302" x="2103438" y="3617913"/>
          <p14:tracePt t="38435" x="2109788" y="3617913"/>
          <p14:tracePt t="38440" x="2122488" y="3617913"/>
          <p14:tracePt t="38452" x="2141538" y="3617913"/>
          <p14:tracePt t="38453" x="2233613" y="3617913"/>
          <p14:tracePt t="38469" x="2344738" y="3617913"/>
          <p14:tracePt t="38486" x="2481263" y="3624263"/>
          <p14:tracePt t="38502" x="2613025" y="3624263"/>
          <p14:tracePt t="38519" x="2736850" y="3624263"/>
          <p14:tracePt t="38536" x="2835275" y="3624263"/>
          <p14:tracePt t="38552" x="2900363" y="3632200"/>
          <p14:tracePt t="38569" x="2946400" y="3632200"/>
          <p14:tracePt t="38586" x="2959100" y="3632200"/>
          <p14:tracePt t="38602" x="2965450" y="3632200"/>
          <p14:tracePt t="39379" x="2952750" y="3632200"/>
          <p14:tracePt t="39387" x="2946400" y="3632200"/>
          <p14:tracePt t="39395" x="2919413" y="3638550"/>
          <p14:tracePt t="39402" x="2835275" y="3638550"/>
          <p14:tracePt t="39419" x="2776538" y="3638550"/>
          <p14:tracePt t="39436" x="2697163" y="3638550"/>
          <p14:tracePt t="39452" x="2625725" y="3638550"/>
          <p14:tracePt t="39468" x="2547938" y="3638550"/>
          <p14:tracePt t="39485" x="2468563" y="3638550"/>
          <p14:tracePt t="39502" x="2384425" y="3638550"/>
          <p14:tracePt t="39518" x="2305050" y="3644900"/>
          <p14:tracePt t="39535" x="2220913" y="3644900"/>
          <p14:tracePt t="39552" x="2149475" y="3644900"/>
          <p14:tracePt t="39568" x="2082800" y="3644900"/>
          <p14:tracePt t="39585" x="2032000" y="3644900"/>
          <p14:tracePt t="39602" x="1992313" y="3644900"/>
          <p14:tracePt t="39618" x="1927225" y="3644900"/>
          <p14:tracePt t="39635" x="1874838" y="3644900"/>
          <p14:tracePt t="39652" x="1809750" y="3644900"/>
          <p14:tracePt t="39668" x="1757363" y="3644900"/>
          <p14:tracePt t="39685" x="1717675" y="3644900"/>
          <p14:tracePt t="39702" x="1692275" y="3638550"/>
          <p14:tracePt t="39719" x="1684338" y="3638550"/>
          <p14:tracePt t="39843" x="1692275" y="3638550"/>
          <p14:tracePt t="39851" x="1704975" y="3638550"/>
          <p14:tracePt t="39859" x="1730375" y="3638550"/>
          <p14:tracePt t="39860" x="1763713" y="3632200"/>
          <p14:tracePt t="39869" x="1822450" y="3624263"/>
          <p14:tracePt t="39885" x="1900238" y="3605213"/>
          <p14:tracePt t="39902" x="1965325" y="3592513"/>
          <p14:tracePt t="39918" x="2032000" y="3573463"/>
          <p14:tracePt t="39935" x="2063750" y="3546475"/>
          <p14:tracePt t="39951" x="2097088" y="3527425"/>
          <p14:tracePt t="39968" x="2135188" y="3500438"/>
          <p14:tracePt t="39984" x="2155825" y="3468688"/>
          <p14:tracePt t="40001" x="2168525" y="3441700"/>
          <p14:tracePt t="40018" x="2187575" y="3389313"/>
          <p14:tracePt t="40034" x="2208213" y="3336925"/>
          <p14:tracePt t="40051" x="2208213" y="3305175"/>
          <p14:tracePt t="40068" x="2201863" y="3271838"/>
          <p14:tracePt t="40084" x="2187575" y="3252788"/>
          <p14:tracePt t="40101" x="2162175" y="3233738"/>
          <p14:tracePt t="40118" x="2109788" y="3206750"/>
          <p14:tracePt t="40134" x="2044700" y="3181350"/>
          <p14:tracePt t="40151" x="1958975" y="3141663"/>
          <p14:tracePt t="40168" x="1868488" y="3135313"/>
          <p14:tracePt t="40184" x="1789113" y="3122613"/>
          <p14:tracePt t="40201" x="1717675" y="3122613"/>
          <p14:tracePt t="40218" x="1665288" y="3122613"/>
          <p14:tracePt t="40234" x="1600200" y="3122613"/>
          <p14:tracePt t="40251" x="1566863" y="3122613"/>
          <p14:tracePt t="40268" x="1541463" y="3135313"/>
          <p14:tracePt t="40285" x="1508125" y="3160713"/>
          <p14:tracePt t="40301" x="1463675" y="3200400"/>
          <p14:tracePt t="40318" x="1443038" y="3225800"/>
          <p14:tracePt t="40334" x="1430338" y="3259138"/>
          <p14:tracePt t="40351" x="1417638" y="3292475"/>
          <p14:tracePt t="40368" x="1417638" y="3324225"/>
          <p14:tracePt t="40384" x="1430338" y="3376613"/>
          <p14:tracePt t="40401" x="1455738" y="3441700"/>
          <p14:tracePt t="40418" x="1489075" y="3494088"/>
          <p14:tracePt t="40434" x="1574800" y="3565525"/>
          <p14:tracePt t="40451" x="1639888" y="3592513"/>
          <p14:tracePt t="40468" x="1698625" y="3611563"/>
          <p14:tracePt t="40484" x="1724025" y="3617913"/>
          <p14:tracePt t="40501" x="1736725" y="3617913"/>
          <p14:tracePt t="40915" x="1763713" y="3617913"/>
          <p14:tracePt t="40918" x="1809750" y="3617913"/>
          <p14:tracePt t="40934" x="1868488" y="3617913"/>
          <p14:tracePt t="40935" x="1979613" y="3617913"/>
          <p14:tracePt t="40951" x="2135188" y="3617913"/>
          <p14:tracePt t="40968" x="2319338" y="3617913"/>
          <p14:tracePt t="40984" x="2474913" y="3617913"/>
          <p14:tracePt t="41001" x="2613025" y="3617913"/>
          <p14:tracePt t="41018" x="2736850" y="3617913"/>
          <p14:tracePt t="41034" x="2873375" y="3611563"/>
          <p14:tracePt t="41051" x="2946400" y="3605213"/>
          <p14:tracePt t="41067" x="3011488" y="3586163"/>
          <p14:tracePt t="41084" x="3095625" y="3565525"/>
          <p14:tracePt t="41101" x="3175000" y="3540125"/>
          <p14:tracePt t="41117" x="3225800" y="3521075"/>
          <p14:tracePt t="41134" x="3292475" y="3513138"/>
          <p14:tracePt t="41151" x="3330575" y="3513138"/>
          <p14:tracePt t="41167" x="3376613" y="3513138"/>
          <p14:tracePt t="41184" x="3422650" y="3513138"/>
          <p14:tracePt t="41201" x="3462338" y="3513138"/>
          <p14:tracePt t="41217" x="3500438" y="3506788"/>
          <p14:tracePt t="41234" x="3533775" y="3500438"/>
          <p14:tracePt t="41251" x="3552825" y="3494088"/>
          <p14:tracePt t="41298" x="3559175" y="3487738"/>
          <p14:tracePt t="41306" x="3565525" y="3487738"/>
          <p14:tracePt t="41330" x="3573463" y="3481388"/>
          <p14:tracePt t="41347" x="3579813" y="3475038"/>
          <p14:tracePt t="41355" x="3579813" y="3468688"/>
          <p14:tracePt t="41368" x="3586163" y="3468688"/>
          <p14:tracePt t="41371" x="3592513" y="3468688"/>
          <p14:tracePt t="41483" x="3579813" y="3468688"/>
          <p14:tracePt t="41499" x="3565525" y="3475038"/>
          <p14:tracePt t="41514" x="3559175" y="3475038"/>
          <p14:tracePt t="41522" x="3546475" y="3481388"/>
          <p14:tracePt t="41534" x="3540125" y="3487738"/>
          <p14:tracePt t="41538" x="3533775" y="3487738"/>
          <p14:tracePt t="41551" x="3521075" y="3487738"/>
          <p14:tracePt t="41567" x="3513138" y="3494088"/>
          <p14:tracePt t="41584" x="3506788" y="3494088"/>
          <p14:tracePt t="41601" x="3500438" y="3494088"/>
          <p14:tracePt t="41617" x="3494088" y="3494088"/>
          <p14:tracePt t="41634" x="3487738" y="3494088"/>
          <p14:tracePt t="41650" x="3481388" y="3494088"/>
          <p14:tracePt t="42427" x="3481388" y="3500438"/>
          <p14:tracePt t="42436" x="3475038" y="3500438"/>
          <p14:tracePt t="42437" x="3475038" y="3513138"/>
          <p14:tracePt t="42453" x="3462338" y="3540125"/>
          <p14:tracePt t="42468" x="3441700" y="3565525"/>
          <p14:tracePt t="42484" x="3422650" y="3624263"/>
          <p14:tracePt t="42501" x="3389313" y="3683000"/>
          <p14:tracePt t="42518" x="3357563" y="3741738"/>
          <p14:tracePt t="42534" x="3311525" y="3808413"/>
          <p14:tracePt t="42551" x="3246438" y="3879850"/>
          <p14:tracePt t="42568" x="3160713" y="3963988"/>
          <p14:tracePt t="42584" x="3095625" y="4037013"/>
          <p14:tracePt t="42601" x="3017838" y="4095750"/>
          <p14:tracePt t="42618" x="2906713" y="4148138"/>
          <p14:tracePt t="42635" x="2782888" y="4173538"/>
          <p14:tracePt t="42651" x="2533650" y="4198938"/>
          <p14:tracePt t="42668" x="2357438" y="4198938"/>
          <p14:tracePt t="42684" x="2174875" y="4198938"/>
          <p14:tracePt t="42701" x="1998663" y="4198938"/>
          <p14:tracePt t="42718" x="1822450" y="4206875"/>
          <p14:tracePt t="42734" x="1692275" y="4206875"/>
          <p14:tracePt t="42751" x="1574800" y="4206875"/>
          <p14:tracePt t="42768" x="1482725" y="4206875"/>
          <p14:tracePt t="42784" x="1411288" y="4206875"/>
          <p14:tracePt t="42801" x="1346200" y="4206875"/>
          <p14:tracePt t="42818" x="1293813" y="4206875"/>
          <p14:tracePt t="42834" x="1227138" y="4206875"/>
          <p14:tracePt t="42851" x="1162050" y="4206875"/>
          <p14:tracePt t="42868" x="1143000" y="4206875"/>
          <p14:tracePt t="42884" x="1130300" y="4206875"/>
          <p14:tracePt t="43011" x="1136650" y="4213225"/>
          <p14:tracePt t="43019" x="1149350" y="4219575"/>
          <p14:tracePt t="43027" x="1168400" y="4232275"/>
          <p14:tracePt t="43034" x="1235075" y="4271963"/>
          <p14:tracePt t="43051" x="1377950" y="4318000"/>
          <p14:tracePt t="43068" x="1528763" y="4362450"/>
          <p14:tracePt t="43084" x="1704975" y="4389438"/>
          <p14:tracePt t="43101" x="1862138" y="4421188"/>
          <p14:tracePt t="43118" x="1973263" y="4435475"/>
          <p14:tracePt t="43134" x="2032000" y="4441825"/>
          <p14:tracePt t="43151" x="2038350" y="4441825"/>
          <p14:tracePt t="43771" x="2032000" y="4441825"/>
          <p14:tracePt t="43781" x="2024063" y="4435475"/>
          <p14:tracePt t="43787" x="2011363" y="4435475"/>
          <p14:tracePt t="43790" x="1992313" y="4435475"/>
          <p14:tracePt t="43801" x="1933575" y="4435475"/>
          <p14:tracePt t="43817" x="1854200" y="4435475"/>
          <p14:tracePt t="43834" x="1736725" y="4435475"/>
          <p14:tracePt t="43851" x="1535113" y="4435475"/>
          <p14:tracePt t="43867" x="1411288" y="4441825"/>
          <p14:tracePt t="43884" x="1306513" y="4441825"/>
          <p14:tracePt t="43900" x="1214438" y="4441825"/>
          <p14:tracePt t="43917" x="1136650" y="4441825"/>
          <p14:tracePt t="43934" x="1058863" y="4441825"/>
          <p14:tracePt t="43951" x="985838" y="4441825"/>
          <p14:tracePt t="43967" x="939800" y="4435475"/>
          <p14:tracePt t="43984" x="889000" y="4427538"/>
          <p14:tracePt t="44001" x="862013" y="4427538"/>
          <p14:tracePt t="44017" x="849313" y="4414838"/>
          <p14:tracePt t="44147" x="855663" y="4414838"/>
          <p14:tracePt t="44155" x="881063" y="4414838"/>
          <p14:tracePt t="44163" x="908050" y="4427538"/>
          <p14:tracePt t="44171" x="1012825" y="4435475"/>
          <p14:tracePt t="44186" x="1162050" y="4441825"/>
          <p14:tracePt t="44200" x="1325563" y="4448175"/>
          <p14:tracePt t="44217" x="1581150" y="4467225"/>
          <p14:tracePt t="44234" x="1782763" y="4473575"/>
          <p14:tracePt t="44251" x="1952625" y="4473575"/>
          <p14:tracePt t="44267" x="2181225" y="4473575"/>
          <p14:tracePt t="44284" x="2266950" y="4473575"/>
          <p14:tracePt t="44300" x="2325688" y="4473575"/>
          <p14:tracePt t="44317" x="2332038" y="4467225"/>
          <p14:tracePt t="44555" x="2338388" y="4460875"/>
          <p14:tracePt t="44563" x="2351088" y="4460875"/>
          <p14:tracePt t="44571" x="2370138" y="4460875"/>
          <p14:tracePt t="44579" x="2397125" y="4460875"/>
          <p14:tracePt t="44584" x="2455863" y="4460875"/>
          <p14:tracePt t="44600" x="2527300" y="4454525"/>
          <p14:tracePt t="44617" x="2579688" y="4454525"/>
          <p14:tracePt t="44634" x="2586038" y="4454525"/>
          <p14:tracePt t="44883" x="2598738" y="4441825"/>
          <p14:tracePt t="44891" x="2606675" y="4441825"/>
          <p14:tracePt t="44899" x="2625725" y="4421188"/>
          <p14:tracePt t="44907" x="2678113" y="4389438"/>
          <p14:tracePt t="44917" x="2717800" y="4356100"/>
          <p14:tracePt t="44933" x="2776538" y="4330700"/>
          <p14:tracePt t="44950" x="2820988" y="4291013"/>
          <p14:tracePt t="44967" x="2854325" y="4259263"/>
          <p14:tracePt t="44984" x="2879725" y="4225925"/>
          <p14:tracePt t="45000" x="2887663" y="4198938"/>
          <p14:tracePt t="45017" x="2887663" y="4173538"/>
          <p14:tracePt t="45034" x="2887663" y="4140200"/>
          <p14:tracePt t="45050" x="2879725" y="4102100"/>
          <p14:tracePt t="45067" x="2847975" y="4037013"/>
          <p14:tracePt t="45083" x="2808288" y="3997325"/>
          <p14:tracePt t="45100" x="2768600" y="3963988"/>
          <p14:tracePt t="45117" x="2703513" y="3911600"/>
          <p14:tracePt t="45133" x="2644775" y="3873500"/>
          <p14:tracePt t="45150" x="2566988" y="3833813"/>
          <p14:tracePt t="45167" x="2501900" y="3814763"/>
          <p14:tracePt t="45183" x="2416175" y="3794125"/>
          <p14:tracePt t="45200" x="2338388" y="3787775"/>
          <p14:tracePt t="45217" x="2260600" y="3787775"/>
          <p14:tracePt t="45233" x="2174875" y="3787775"/>
          <p14:tracePt t="45250" x="2109788" y="3787775"/>
          <p14:tracePt t="45267" x="2032000" y="3787775"/>
          <p14:tracePt t="45284" x="1998663" y="3787775"/>
          <p14:tracePt t="45300" x="1958975" y="3794125"/>
          <p14:tracePt t="45317" x="1927225" y="3808413"/>
          <p14:tracePt t="45333" x="1874838" y="3852863"/>
          <p14:tracePt t="45350" x="1822450" y="3879850"/>
          <p14:tracePt t="45367" x="1763713" y="3919538"/>
          <p14:tracePt t="45384" x="1730375" y="3951288"/>
          <p14:tracePt t="45400" x="1692275" y="3990975"/>
          <p14:tracePt t="45417" x="1671638" y="4030663"/>
          <p14:tracePt t="45433" x="1652588" y="4056063"/>
          <p14:tracePt t="45450" x="1639888" y="4095750"/>
          <p14:tracePt t="45467" x="1633538" y="4121150"/>
          <p14:tracePt t="45467" x="1633538" y="4133850"/>
          <p14:tracePt t="45483" x="1633538" y="4154488"/>
          <p14:tracePt t="45500" x="1625600" y="4179888"/>
          <p14:tracePt t="45517" x="1625600" y="4213225"/>
          <p14:tracePt t="45533" x="1625600" y="4238625"/>
          <p14:tracePt t="45550" x="1639888" y="4271963"/>
          <p14:tracePt t="45567" x="1677988" y="4318000"/>
          <p14:tracePt t="45583" x="1730375" y="4376738"/>
          <p14:tracePt t="45600" x="1789113" y="4402138"/>
          <p14:tracePt t="45617" x="1841500" y="4427538"/>
          <p14:tracePt t="45633" x="1920875" y="4441825"/>
          <p14:tracePt t="45650" x="1985963" y="4454525"/>
          <p14:tracePt t="45666" x="2082800" y="4467225"/>
          <p14:tracePt t="45666" x="2128838" y="4467225"/>
          <p14:tracePt t="45683" x="2227263" y="4467225"/>
          <p14:tracePt t="45700" x="2325688" y="4467225"/>
          <p14:tracePt t="45717" x="2416175" y="4467225"/>
          <p14:tracePt t="45733" x="2514600" y="4460875"/>
          <p14:tracePt t="45750" x="2598738" y="4454525"/>
          <p14:tracePt t="45767" x="2671763" y="4448175"/>
          <p14:tracePt t="45784" x="2717800" y="4435475"/>
          <p14:tracePt t="45800" x="2749550" y="4414838"/>
          <p14:tracePt t="45816" x="2782888" y="4368800"/>
          <p14:tracePt t="45833" x="2814638" y="4330700"/>
          <p14:tracePt t="45850" x="2814638" y="4297363"/>
          <p14:tracePt t="45867" x="2820988" y="4271963"/>
          <p14:tracePt t="45867" x="2820988" y="4259263"/>
          <p14:tracePt t="45883" x="2820988" y="4225925"/>
          <p14:tracePt t="45900" x="2820988" y="4186238"/>
          <p14:tracePt t="45916" x="2808288" y="4154488"/>
          <p14:tracePt t="45933" x="2795588" y="4127500"/>
          <p14:tracePt t="45950" x="2755900" y="4081463"/>
          <p14:tracePt t="45966" x="2709863" y="4037013"/>
          <p14:tracePt t="45983" x="2678113" y="4003675"/>
          <p14:tracePt t="46000" x="2644775" y="3978275"/>
          <p14:tracePt t="46017" x="2592388" y="3944938"/>
          <p14:tracePt t="46033" x="2508250" y="3911600"/>
          <p14:tracePt t="46050" x="2430463" y="3892550"/>
          <p14:tracePt t="46066" x="2338388" y="3892550"/>
          <p14:tracePt t="46083" x="2233613" y="3892550"/>
          <p14:tracePt t="46100" x="2181225" y="3892550"/>
          <p14:tracePt t="46116" x="2149475" y="3892550"/>
          <p14:tracePt t="46134" x="2116138" y="3892550"/>
          <p14:tracePt t="46150" x="2090738" y="3892550"/>
          <p14:tracePt t="46166" x="2057400" y="3905250"/>
          <p14:tracePt t="46183" x="2005013" y="3925888"/>
          <p14:tracePt t="46200" x="1952625" y="3957638"/>
          <p14:tracePt t="46216" x="1893888" y="4003675"/>
          <p14:tracePt t="46233" x="1828800" y="4049713"/>
          <p14:tracePt t="46250" x="1770063" y="4089400"/>
          <p14:tracePt t="46267" x="1730375" y="4121150"/>
          <p14:tracePt t="46283" x="1704975" y="4173538"/>
          <p14:tracePt t="46300" x="1704975" y="4186238"/>
          <p14:tracePt t="46316" x="1698625" y="4198938"/>
          <p14:tracePt t="46333" x="1698625" y="4225925"/>
          <p14:tracePt t="46350" x="1698625" y="4238625"/>
          <p14:tracePt t="46367" x="1698625" y="4244975"/>
          <p14:tracePt t="46383" x="1698625" y="4251325"/>
          <p14:tracePt t="49171" x="1704975" y="4259263"/>
          <p14:tracePt t="49187" x="1717675" y="4271963"/>
          <p14:tracePt t="49195" x="1724025" y="4284663"/>
          <p14:tracePt t="49203" x="1751013" y="4318000"/>
          <p14:tracePt t="49217" x="1782763" y="4343400"/>
          <p14:tracePt t="49232" x="1822450" y="4356100"/>
          <p14:tracePt t="49249" x="1893888" y="4368800"/>
          <p14:tracePt t="49265" x="1958975" y="4368800"/>
          <p14:tracePt t="49282" x="2032000" y="4368800"/>
          <p14:tracePt t="49298" x="2155825" y="4362450"/>
          <p14:tracePt t="49315" x="2239963" y="4362450"/>
          <p14:tracePt t="49332" x="2319338" y="4362450"/>
          <p14:tracePt t="49349" x="2378075" y="4362450"/>
          <p14:tracePt t="49365" x="2397125" y="4362450"/>
          <p14:tracePt t="49763" x="2397125" y="4356100"/>
          <p14:tracePt t="49779" x="2397125" y="4349750"/>
          <p14:tracePt t="49787" x="2403475" y="4337050"/>
          <p14:tracePt t="49795" x="2403475" y="4303713"/>
          <p14:tracePt t="49804" x="2403475" y="4284663"/>
          <p14:tracePt t="49815" x="2409825" y="4251325"/>
          <p14:tracePt t="49832" x="2416175" y="4213225"/>
          <p14:tracePt t="49848" x="2416175" y="4173538"/>
          <p14:tracePt t="49865" x="2409825" y="4140200"/>
          <p14:tracePt t="49881" x="2397125" y="4102100"/>
          <p14:tracePt t="49898" x="2344738" y="4037013"/>
          <p14:tracePt t="49915" x="2208213" y="3919538"/>
          <p14:tracePt t="49932" x="2097088" y="3867150"/>
          <p14:tracePt t="49948" x="2005013" y="3827463"/>
          <p14:tracePt t="49965" x="1946275" y="3808413"/>
          <p14:tracePt t="49981" x="1900238" y="3802063"/>
          <p14:tracePt t="49998" x="1868488" y="3794125"/>
          <p14:tracePt t="50015" x="1835150" y="3794125"/>
          <p14:tracePt t="50032" x="1795463" y="3794125"/>
          <p14:tracePt t="50048" x="1763713" y="3794125"/>
          <p14:tracePt t="50065" x="1704975" y="3787775"/>
          <p14:tracePt t="50081" x="1639888" y="3775075"/>
          <p14:tracePt t="50098" x="1560513" y="3756025"/>
          <p14:tracePt t="50115" x="1384300" y="3690938"/>
          <p14:tracePt t="50131" x="1266825" y="3651250"/>
          <p14:tracePt t="50148" x="1149350" y="3624263"/>
          <p14:tracePt t="50165" x="1077913" y="3605213"/>
          <p14:tracePt t="50181" x="1019175" y="3605213"/>
          <p14:tracePt t="50198" x="992188" y="3605213"/>
          <p14:tracePt t="50215" x="979488" y="3605213"/>
          <p14:tracePt t="50315" x="973138" y="3605213"/>
          <p14:tracePt t="51011" x="966788" y="3605213"/>
          <p14:tracePt t="51043" x="960438" y="3605213"/>
          <p14:tracePt t="51049" x="960438" y="3598863"/>
          <p14:tracePt t="51075" x="954088" y="3598863"/>
          <p14:tracePt t="51115" x="947738" y="3592513"/>
          <p14:tracePt t="51139" x="933450" y="3592513"/>
          <p14:tracePt t="51147" x="933450" y="3586163"/>
          <p14:tracePt t="51164" x="927100" y="3586163"/>
          <p14:tracePt t="51187" x="920750" y="3586163"/>
          <p14:tracePt t="51203" x="908050" y="3586163"/>
          <p14:tracePt t="51215" x="901700" y="3586163"/>
          <p14:tracePt t="51231" x="895350" y="3586163"/>
          <p14:tracePt t="51231" x="889000" y="3586163"/>
          <p14:tracePt t="51248" x="881063" y="3586163"/>
          <p14:tracePt t="51264" x="874713" y="3586163"/>
          <p14:tracePt t="51281" x="868363" y="3586163"/>
          <p14:tracePt t="52891" x="862013" y="3586163"/>
          <p14:tracePt t="52899" x="849313" y="3586163"/>
          <p14:tracePt t="52899" x="836613" y="3586163"/>
          <p14:tracePt t="52914" x="822325" y="3586163"/>
          <p14:tracePt t="52930" x="790575" y="3586163"/>
          <p14:tracePt t="52947" x="757238" y="3586163"/>
          <p14:tracePt t="52964" x="731838" y="3579813"/>
          <p14:tracePt t="52981" x="704850" y="3573463"/>
          <p14:tracePt t="52997" x="685800" y="3573463"/>
          <p14:tracePt t="53014" x="652463" y="3565525"/>
          <p14:tracePt t="53030" x="627063" y="3565525"/>
          <p14:tracePt t="53047" x="593725" y="3559175"/>
          <p14:tracePt t="53064" x="561975" y="3559175"/>
          <p14:tracePt t="53080" x="549275" y="3552825"/>
          <p14:tracePt t="53097" x="534988" y="3552825"/>
          <p14:tracePt t="53113" x="522288" y="3552825"/>
          <p14:tracePt t="53387" x="528638" y="3552825"/>
          <p14:tracePt t="53427" x="534988" y="3552825"/>
          <p14:tracePt t="53467" x="541338" y="3552825"/>
          <p14:tracePt t="53492" x="549275" y="3552825"/>
          <p14:tracePt t="53499" x="555625" y="3552825"/>
          <p14:tracePt t="53507" x="555625" y="3546475"/>
          <p14:tracePt t="53515" x="561975" y="3546475"/>
          <p14:tracePt t="53530" x="574675" y="3546475"/>
          <p14:tracePt t="53547" x="593725" y="3546475"/>
          <p14:tracePt t="53563" x="608013" y="3546475"/>
          <p14:tracePt t="53580" x="627063" y="3546475"/>
          <p14:tracePt t="53597" x="646113" y="3546475"/>
          <p14:tracePt t="53613" x="685800" y="3546475"/>
          <p14:tracePt t="53630" x="725488" y="3546475"/>
          <p14:tracePt t="53647" x="796925" y="3546475"/>
          <p14:tracePt t="53663" x="889000" y="3546475"/>
          <p14:tracePt t="53680" x="1019175" y="3546475"/>
          <p14:tracePt t="53697" x="1130300" y="3552825"/>
          <p14:tracePt t="53713" x="1195388" y="3552825"/>
          <p14:tracePt t="53730" x="1235075" y="3552825"/>
          <p14:tracePt t="54211" x="1241425" y="3552825"/>
          <p14:tracePt t="54226" x="1273175" y="3552825"/>
          <p14:tracePt t="54226" x="1300163" y="3552825"/>
          <p14:tracePt t="54230" x="1365250" y="3552825"/>
          <p14:tracePt t="54246" x="1443038" y="3552825"/>
          <p14:tracePt t="54263" x="1541463" y="3552825"/>
          <p14:tracePt t="54280" x="1633538" y="3552825"/>
          <p14:tracePt t="54297" x="1692275" y="3552825"/>
          <p14:tracePt t="54313" x="1711325" y="3552825"/>
          <p14:tracePt t="54330" x="1717675" y="3552825"/>
          <p14:tracePt t="54547" x="1730375" y="3552825"/>
          <p14:tracePt t="54555" x="1757363" y="3552825"/>
          <p14:tracePt t="54563" x="1789113" y="3552825"/>
          <p14:tracePt t="54580" x="1847850" y="3552825"/>
          <p14:tracePt t="54580" x="1920875" y="3552825"/>
          <p14:tracePt t="54596" x="1973263" y="3546475"/>
          <p14:tracePt t="54613" x="1998663" y="3527425"/>
          <p14:tracePt t="54630" x="2011363" y="3527425"/>
          <p14:tracePt t="54646" x="2017713" y="3521075"/>
          <p14:tracePt t="54663" x="2032000" y="3506788"/>
          <p14:tracePt t="54680" x="2044700" y="3494088"/>
          <p14:tracePt t="54696" x="2063750" y="3481388"/>
          <p14:tracePt t="54713" x="2082800" y="3462338"/>
          <p14:tracePt t="54730" x="2109788" y="3441700"/>
          <p14:tracePt t="54746" x="2141538" y="3389313"/>
          <p14:tracePt t="54763" x="2155825" y="3370263"/>
          <p14:tracePt t="54780" x="2155825" y="3330575"/>
          <p14:tracePt t="54796" x="2155825" y="3298825"/>
          <p14:tracePt t="54813" x="2149475" y="3271838"/>
          <p14:tracePt t="54830" x="2122488" y="3240088"/>
          <p14:tracePt t="54846" x="2082800" y="3194050"/>
          <p14:tracePt t="54863" x="2011363" y="3148013"/>
          <p14:tracePt t="54880" x="1939925" y="3116263"/>
          <p14:tracePt t="54896" x="1862138" y="3089275"/>
          <p14:tracePt t="54913" x="1803400" y="3082925"/>
          <p14:tracePt t="54930" x="1770063" y="3082925"/>
          <p14:tracePt t="54947" x="1744663" y="3082925"/>
          <p14:tracePt t="54963" x="1730375" y="3089275"/>
          <p14:tracePt t="54980" x="1711325" y="3128963"/>
          <p14:tracePt t="54996" x="1665288" y="3187700"/>
          <p14:tracePt t="55013" x="1612900" y="3246438"/>
          <p14:tracePt t="55029" x="1574800" y="3305175"/>
          <p14:tracePt t="55047" x="1560513" y="3344863"/>
          <p14:tracePt t="55063" x="1554163" y="3382963"/>
          <p14:tracePt t="55080" x="1574800" y="3422650"/>
          <p14:tracePt t="55096" x="1633538" y="3481388"/>
          <p14:tracePt t="55113" x="1704975" y="3546475"/>
          <p14:tracePt t="55129" x="1789113" y="3605213"/>
          <p14:tracePt t="55146" x="1939925" y="3651250"/>
          <p14:tracePt t="55163" x="2024063" y="3657600"/>
          <p14:tracePt t="55180" x="2090738" y="3657600"/>
          <p14:tracePt t="55196" x="2109788" y="3657600"/>
          <p14:tracePt t="55213" x="2122488" y="3651250"/>
          <p14:tracePt t="55229" x="2141538" y="3638550"/>
          <p14:tracePt t="55246" x="2149475" y="3624263"/>
          <p14:tracePt t="55263" x="2162175" y="3611563"/>
          <p14:tracePt t="55279" x="2168525" y="3605213"/>
          <p14:tracePt t="55296" x="2174875" y="3586163"/>
          <p14:tracePt t="55313" x="2174875" y="3579813"/>
          <p14:tracePt t="55347" x="2174875" y="3573463"/>
          <p14:tracePt t="55347" x="2174875" y="3565525"/>
          <p14:tracePt t="55363" x="2187575" y="3559175"/>
          <p14:tracePt t="55380" x="2193925" y="3552825"/>
          <p14:tracePt t="55396" x="2208213" y="3552825"/>
          <p14:tracePt t="55413" x="2208213" y="3546475"/>
          <p14:tracePt t="55429" x="2214563" y="3546475"/>
          <p14:tracePt t="55747" x="2227263" y="3546475"/>
          <p14:tracePt t="55755" x="2246313" y="3546475"/>
          <p14:tracePt t="55763" x="2279650" y="3546475"/>
          <p14:tracePt t="55769" x="2351088" y="3546475"/>
          <p14:tracePt t="55780" x="2443163" y="3546475"/>
          <p14:tracePt t="55796" x="2508250" y="3546475"/>
          <p14:tracePt t="55812" x="2573338" y="3546475"/>
          <p14:tracePt t="55829" x="2644775" y="3546475"/>
          <p14:tracePt t="55846" x="2717800" y="3546475"/>
          <p14:tracePt t="55863" x="2782888" y="3546475"/>
          <p14:tracePt t="55879" x="2867025" y="3540125"/>
          <p14:tracePt t="55896" x="2925763" y="3540125"/>
          <p14:tracePt t="55912" x="2971800" y="3540125"/>
          <p14:tracePt t="55929" x="2990850" y="3540125"/>
          <p14:tracePt t="55946" x="2997200" y="3540125"/>
          <p14:tracePt t="56099" x="3011488" y="3540125"/>
          <p14:tracePt t="56107" x="3043238" y="3540125"/>
          <p14:tracePt t="56115" x="3089275" y="3540125"/>
          <p14:tracePt t="56123" x="3135313" y="3540125"/>
          <p14:tracePt t="56131" x="3219450" y="3540125"/>
          <p14:tracePt t="56146" x="3284538" y="3540125"/>
          <p14:tracePt t="56162" x="3317875" y="3540125"/>
          <p14:tracePt t="56531" x="3311525" y="3540125"/>
          <p14:tracePt t="56547" x="3305175" y="3540125"/>
          <p14:tracePt t="56587" x="3298825" y="3540125"/>
          <p14:tracePt t="56595" x="3298825" y="3546475"/>
          <p14:tracePt t="56611" x="3292475" y="3552825"/>
          <p14:tracePt t="56619" x="3284538" y="3565525"/>
          <p14:tracePt t="56619" x="3271838" y="3573463"/>
          <p14:tracePt t="56635" x="3271838" y="3586163"/>
          <p14:tracePt t="56643" x="3259138" y="3605213"/>
          <p14:tracePt t="56651" x="3240088" y="3638550"/>
          <p14:tracePt t="56662" x="3225800" y="3683000"/>
          <p14:tracePt t="56679" x="3206750" y="3768725"/>
          <p14:tracePt t="56695" x="3181350" y="3860800"/>
          <p14:tracePt t="56712" x="3141663" y="3978275"/>
          <p14:tracePt t="56729" x="3082925" y="4089400"/>
          <p14:tracePt t="56746" x="3017838" y="4192588"/>
          <p14:tracePt t="56762" x="2879725" y="4330700"/>
          <p14:tracePt t="56779" x="2808288" y="4395788"/>
          <p14:tracePt t="56795" x="2703513" y="4448175"/>
          <p14:tracePt t="56812" x="2586038" y="4479925"/>
          <p14:tracePt t="56829" x="2489200" y="4500563"/>
          <p14:tracePt t="56845" x="2363788" y="4506913"/>
          <p14:tracePt t="56863" x="2233613" y="4506913"/>
          <p14:tracePt t="56879" x="2103438" y="4506913"/>
          <p14:tracePt t="56895" x="1965325" y="4494213"/>
          <p14:tracePt t="56912" x="1828800" y="4473575"/>
          <p14:tracePt t="56929" x="1736725" y="4473575"/>
          <p14:tracePt t="56945" x="1639888" y="4473575"/>
          <p14:tracePt t="56962" x="1501775" y="4460875"/>
          <p14:tracePt t="56979" x="1455738" y="4460875"/>
          <p14:tracePt t="56995" x="1430338" y="4460875"/>
          <p14:tracePt t="57012" x="1417638" y="4460875"/>
          <p14:tracePt t="57219" x="1430338" y="4454525"/>
          <p14:tracePt t="57221" x="1443038" y="4448175"/>
          <p14:tracePt t="57229" x="1489075" y="4441825"/>
          <p14:tracePt t="57245" x="1541463" y="4421188"/>
          <p14:tracePt t="57262" x="1619250" y="4402138"/>
          <p14:tracePt t="57279" x="1692275" y="4389438"/>
          <p14:tracePt t="57295" x="1763713" y="4383088"/>
          <p14:tracePt t="57312" x="1809750" y="4376738"/>
          <p14:tracePt t="57329" x="1868488" y="4376738"/>
          <p14:tracePt t="57346" x="1912938" y="4368800"/>
          <p14:tracePt t="57362" x="1952625" y="4368800"/>
          <p14:tracePt t="57379" x="1992313" y="4368800"/>
          <p14:tracePt t="57395" x="2024063" y="4368800"/>
          <p14:tracePt t="57412" x="2038350" y="4368800"/>
          <p14:tracePt t="57429" x="2051050" y="4368800"/>
          <p14:tracePt t="58675" x="2051050" y="4362450"/>
          <p14:tracePt t="58683" x="2057400" y="4362450"/>
          <p14:tracePt t="58691" x="2070100" y="4349750"/>
          <p14:tracePt t="58699" x="2097088" y="4310063"/>
          <p14:tracePt t="58712" x="2116138" y="4278313"/>
          <p14:tracePt t="58728" x="2128838" y="4225925"/>
          <p14:tracePt t="58745" x="2128838" y="4173538"/>
          <p14:tracePt t="58761" x="2070100" y="4081463"/>
          <p14:tracePt t="58779" x="1973263" y="3984625"/>
          <p14:tracePt t="58795" x="1854200" y="3898900"/>
          <p14:tracePt t="58811" x="1698625" y="3808413"/>
          <p14:tracePt t="58828" x="1541463" y="3741738"/>
          <p14:tracePt t="58845" x="1390650" y="3670300"/>
          <p14:tracePt t="58861" x="1260475" y="3617913"/>
          <p14:tracePt t="58878" x="1162050" y="3586163"/>
          <p14:tracePt t="58895" x="1117600" y="3565525"/>
          <p14:tracePt t="58911" x="1096963" y="3559175"/>
          <p14:tracePt t="58928" x="1090613" y="3559175"/>
          <p14:tracePt t="59138" x="1096963" y="3559175"/>
          <p14:tracePt t="59148" x="1117600" y="3559175"/>
          <p14:tracePt t="59155" x="1155700" y="3565525"/>
          <p14:tracePt t="59162" x="1235075" y="3579813"/>
          <p14:tracePt t="59178" x="1411288" y="3586163"/>
          <p14:tracePt t="59195" x="1522413" y="3592513"/>
          <p14:tracePt t="59211" x="1639888" y="3592513"/>
          <p14:tracePt t="59228" x="1730375" y="3592513"/>
          <p14:tracePt t="59245" x="1803400" y="3592513"/>
          <p14:tracePt t="59261" x="1835150" y="3592513"/>
          <p14:tracePt t="59278" x="1854200" y="3586163"/>
          <p14:tracePt t="59294" x="1868488" y="3579813"/>
          <p14:tracePt t="59311" x="1874838" y="3565525"/>
          <p14:tracePt t="59328" x="1874838" y="3559175"/>
          <p14:tracePt t="59345" x="1881188" y="3552825"/>
          <p14:tracePt t="59546" x="1881188" y="3559175"/>
          <p14:tracePt t="59554" x="1887538" y="3559175"/>
          <p14:tracePt t="59563" x="1900238" y="3565525"/>
          <p14:tracePt t="59565" x="1912938" y="3573463"/>
          <p14:tracePt t="59578" x="1965325" y="3592513"/>
          <p14:tracePt t="59594" x="2063750" y="3617913"/>
          <p14:tracePt t="59611" x="2128838" y="3624263"/>
          <p14:tracePt t="59628" x="2187575" y="3624263"/>
          <p14:tracePt t="59645" x="2239963" y="3624263"/>
          <p14:tracePt t="59661" x="2305050" y="3624263"/>
          <p14:tracePt t="59678" x="2357438" y="3624263"/>
          <p14:tracePt t="59694" x="2409825" y="3624263"/>
          <p14:tracePt t="59711" x="2455863" y="3617913"/>
          <p14:tracePt t="59728" x="2489200" y="3605213"/>
          <p14:tracePt t="59744" x="2527300" y="3598863"/>
          <p14:tracePt t="59761" x="2560638" y="3592513"/>
          <p14:tracePt t="59778" x="2579688" y="3592513"/>
          <p14:tracePt t="59794" x="2606675" y="3586163"/>
          <p14:tracePt t="59884" x="2613025" y="3586163"/>
          <p14:tracePt t="59891" x="2651125" y="3598863"/>
          <p14:tracePt t="59900" x="2671763" y="3598863"/>
          <p14:tracePt t="59912" x="2736850" y="3598863"/>
          <p14:tracePt t="59929" x="2795588" y="3611563"/>
          <p14:tracePt t="59945" x="2841625" y="3611563"/>
          <p14:tracePt t="59962" x="2860675" y="3611563"/>
          <p14:tracePt t="60068" x="2860675" y="3617913"/>
          <p14:tracePt t="60083" x="2847975" y="3617913"/>
          <p14:tracePt t="60091" x="2827338" y="3624263"/>
          <p14:tracePt t="60100" x="2814638" y="3632200"/>
          <p14:tracePt t="60112" x="2755900" y="3651250"/>
          <p14:tracePt t="60128" x="2684463" y="3670300"/>
          <p14:tracePt t="60145" x="2592388" y="3670300"/>
          <p14:tracePt t="60162" x="2501900" y="3670300"/>
          <p14:tracePt t="60178" x="2443163" y="3670300"/>
          <p14:tracePt t="60195" x="2397125" y="3670300"/>
          <p14:tracePt t="60212" x="2384425" y="3657600"/>
          <p14:tracePt t="60228" x="2378075" y="3651250"/>
          <p14:tracePt t="60245" x="2370138" y="3644900"/>
          <p14:tracePt t="60262" x="2370138" y="3624263"/>
          <p14:tracePt t="60279" x="2363788" y="3611563"/>
          <p14:tracePt t="60295" x="2351088" y="3592513"/>
          <p14:tracePt t="60443" x="2357438" y="3592513"/>
          <p14:tracePt t="60451" x="2363788" y="3592513"/>
          <p14:tracePt t="60452" x="2378075" y="3592513"/>
          <p14:tracePt t="60462" x="2409825" y="3598863"/>
          <p14:tracePt t="60479" x="2481263" y="3611563"/>
          <p14:tracePt t="60495" x="2579688" y="3617913"/>
          <p14:tracePt t="60512" x="2703513" y="3624263"/>
          <p14:tracePt t="60529" x="2801938" y="3624263"/>
          <p14:tracePt t="60545" x="2879725" y="3617913"/>
          <p14:tracePt t="60562" x="2938463" y="3605213"/>
          <p14:tracePt t="60578" x="2971800" y="3573463"/>
          <p14:tracePt t="60595" x="2990850" y="3546475"/>
          <p14:tracePt t="60651" x="2984500" y="3546475"/>
          <p14:tracePt t="60667" x="2978150" y="3546475"/>
          <p14:tracePt t="60675" x="2978150" y="3552825"/>
          <p14:tracePt t="60683" x="2965450" y="3559175"/>
          <p14:tracePt t="60695" x="2952750" y="3565525"/>
          <p14:tracePt t="60695" x="2919413" y="3592513"/>
          <p14:tracePt t="60711" x="2894013" y="3624263"/>
          <p14:tracePt t="60729" x="2854325" y="3644900"/>
          <p14:tracePt t="60745" x="2827338" y="3657600"/>
          <p14:tracePt t="60762" x="2795588" y="3676650"/>
          <p14:tracePt t="60778" x="2762250" y="3683000"/>
          <p14:tracePt t="60795" x="2703513" y="3683000"/>
          <p14:tracePt t="60812" x="2665413" y="3683000"/>
          <p14:tracePt t="60828" x="2625725" y="3657600"/>
          <p14:tracePt t="60845" x="2598738" y="3644900"/>
          <p14:tracePt t="60862" x="2579688" y="3638550"/>
          <p14:tracePt t="60878" x="2573338" y="3632200"/>
          <p14:tracePt t="60979" x="2573338" y="3638550"/>
          <p14:tracePt t="60987" x="2566988" y="3644900"/>
          <p14:tracePt t="60995" x="2566988" y="3651250"/>
          <p14:tracePt t="61003" x="2586038" y="3683000"/>
          <p14:tracePt t="61011" x="2606675" y="3709988"/>
          <p14:tracePt t="61028" x="2659063" y="3741738"/>
          <p14:tracePt t="61045" x="2736850" y="3749675"/>
          <p14:tracePt t="61061" x="2860675" y="3756025"/>
          <p14:tracePt t="61078" x="2978150" y="3756025"/>
          <p14:tracePt t="61095" x="3055938" y="3756025"/>
          <p14:tracePt t="61111" x="3089275" y="3735388"/>
          <p14:tracePt t="61128" x="3095625" y="3735388"/>
          <p14:tracePt t="61145" x="3101975" y="3735388"/>
          <p14:tracePt t="61267" x="3095625" y="3735388"/>
          <p14:tracePt t="61275" x="3089275" y="3735388"/>
          <p14:tracePt t="61285" x="3089275" y="3741738"/>
          <p14:tracePt t="61295" x="3082925" y="3741738"/>
          <p14:tracePt t="61659" x="3095625" y="3741738"/>
          <p14:tracePt t="61667" x="3116263" y="3749675"/>
          <p14:tracePt t="61678" x="3160713" y="3756025"/>
          <p14:tracePt t="61678" x="3265488" y="3768725"/>
          <p14:tracePt t="61694" x="3395663" y="3781425"/>
          <p14:tracePt t="61711" x="3540125" y="3787775"/>
          <p14:tracePt t="61728" x="3670300" y="3794125"/>
          <p14:tracePt t="61745" x="3775075" y="3794125"/>
          <p14:tracePt t="61761" x="3867150" y="3787775"/>
          <p14:tracePt t="61778" x="3911600" y="3762375"/>
          <p14:tracePt t="61794" x="3957638" y="3729038"/>
          <p14:tracePt t="61811" x="4030663" y="3651250"/>
          <p14:tracePt t="61828" x="4108450" y="3586163"/>
          <p14:tracePt t="61844" x="4160838" y="3521075"/>
          <p14:tracePt t="61861" x="4206875" y="3448050"/>
          <p14:tracePt t="61878" x="4225925" y="3395663"/>
          <p14:tracePt t="61894" x="4225925" y="3351213"/>
          <p14:tracePt t="61911" x="4225925" y="3317875"/>
          <p14:tracePt t="61928" x="4225925" y="3311525"/>
          <p14:tracePt t="61944" x="4213225" y="3311525"/>
          <p14:tracePt t="61961" x="4206875" y="3311525"/>
          <p14:tracePt t="61978" x="4167188" y="3305175"/>
          <p14:tracePt t="61994" x="4121150" y="3305175"/>
          <p14:tracePt t="62011" x="4049713" y="3284538"/>
          <p14:tracePt t="62028" x="3997325" y="3278188"/>
          <p14:tracePt t="62045" x="3957638" y="3252788"/>
          <p14:tracePt t="62061" x="3932238" y="3240088"/>
          <p14:tracePt t="62078" x="3911600" y="3225800"/>
          <p14:tracePt t="62094" x="3905250" y="3213100"/>
          <p14:tracePt t="62111" x="3886200" y="3194050"/>
          <p14:tracePt t="62128" x="3852863" y="3167063"/>
          <p14:tracePt t="62144" x="3787775" y="3135313"/>
          <p14:tracePt t="62161" x="3703638" y="3116263"/>
          <p14:tracePt t="62178" x="3624263" y="3101975"/>
          <p14:tracePt t="62194" x="3559175" y="3101975"/>
          <p14:tracePt t="62211" x="3540125" y="3101975"/>
          <p14:tracePt t="62651" x="3546475" y="3101975"/>
          <p14:tracePt t="62659" x="3559175" y="3101975"/>
          <p14:tracePt t="62670" x="3559175" y="3116263"/>
          <p14:tracePt t="62677" x="3573463" y="3116263"/>
          <p14:tracePt t="62678" x="3617913" y="3135313"/>
          <p14:tracePt t="62694" x="3683000" y="3187700"/>
          <p14:tracePt t="62711" x="3741738" y="3233738"/>
          <p14:tracePt t="62727" x="3787775" y="3252788"/>
          <p14:tracePt t="62744" x="3827463" y="3292475"/>
          <p14:tracePt t="62761" x="3846513" y="3317875"/>
          <p14:tracePt t="62778" x="3879850" y="3363913"/>
          <p14:tracePt t="62794" x="3905250" y="3403600"/>
          <p14:tracePt t="62811" x="3932238" y="3500438"/>
          <p14:tracePt t="62827" x="3944938" y="3565525"/>
          <p14:tracePt t="62844" x="3957638" y="3632200"/>
          <p14:tracePt t="62861" x="3970338" y="3703638"/>
          <p14:tracePt t="62878" x="3970338" y="3775075"/>
          <p14:tracePt t="62894" x="3970338" y="3852863"/>
          <p14:tracePt t="62911" x="3970338" y="3932238"/>
          <p14:tracePt t="62927" x="3963988" y="4022725"/>
          <p14:tracePt t="62944" x="3932238" y="4108450"/>
          <p14:tracePt t="62961" x="3898900" y="4173538"/>
          <p14:tracePt t="62978" x="3840163" y="4244975"/>
          <p14:tracePt t="62994" x="3768725" y="4318000"/>
          <p14:tracePt t="63011" x="3611563" y="4427538"/>
          <p14:tracePt t="63027" x="3500438" y="4487863"/>
          <p14:tracePt t="63044" x="3376613" y="4532313"/>
          <p14:tracePt t="63061" x="3252788" y="4559300"/>
          <p14:tracePt t="63077" x="3141663" y="4578350"/>
          <p14:tracePt t="63094" x="3049588" y="4597400"/>
          <p14:tracePt t="63111" x="2919413" y="4618038"/>
          <p14:tracePt t="63127" x="2801938" y="4643438"/>
          <p14:tracePt t="63144" x="2678113" y="4670425"/>
          <p14:tracePt t="63161" x="2573338" y="4695825"/>
          <p14:tracePt t="63177" x="2449513" y="4722813"/>
          <p14:tracePt t="63194" x="2332038" y="4760913"/>
          <p14:tracePt t="63211" x="2193925" y="4787900"/>
          <p14:tracePt t="63227" x="2097088" y="4806950"/>
          <p14:tracePt t="63244" x="1992313" y="4806950"/>
          <p14:tracePt t="63261" x="1874838" y="4806950"/>
          <p14:tracePt t="63278" x="1763713" y="4806950"/>
          <p14:tracePt t="63294" x="1625600" y="4806950"/>
          <p14:tracePt t="63310" x="1501775" y="4806950"/>
          <p14:tracePt t="63327" x="1390650" y="4813300"/>
          <p14:tracePt t="63344" x="1273175" y="4819650"/>
          <p14:tracePt t="63361" x="1162050" y="4819650"/>
          <p14:tracePt t="63377" x="1038225" y="4819650"/>
          <p14:tracePt t="63394" x="933450" y="4819650"/>
          <p14:tracePt t="63410" x="830263" y="4819650"/>
          <p14:tracePt t="63427" x="673100" y="4819650"/>
          <p14:tracePt t="63444" x="568325" y="4800600"/>
          <p14:tracePt t="63460" x="463550" y="4781550"/>
          <p14:tracePt t="63478" x="379413" y="4729163"/>
          <p14:tracePt t="63494" x="274638" y="4670425"/>
          <p14:tracePt t="63511" x="209550" y="4611688"/>
          <p14:tracePt t="63527" x="157163" y="4572000"/>
          <p14:tracePt t="63544" x="98425" y="4506913"/>
          <p14:tracePt t="63560" x="65088" y="4460875"/>
          <p14:tracePt t="63577" x="52388" y="4402138"/>
          <p14:tracePt t="63594" x="46038" y="4330700"/>
          <p14:tracePt t="63610" x="46038" y="4232275"/>
          <p14:tracePt t="63627" x="71438" y="4081463"/>
          <p14:tracePt t="63644" x="104775" y="3990975"/>
          <p14:tracePt t="63660" x="123825" y="3886200"/>
          <p14:tracePt t="63677" x="169863" y="3802063"/>
          <p14:tracePt t="63694" x="203200" y="3735388"/>
          <p14:tracePt t="63710" x="247650" y="3663950"/>
          <p14:tracePt t="63727" x="293688" y="3592513"/>
          <p14:tracePt t="63744" x="365125" y="3521075"/>
          <p14:tracePt t="63760" x="431800" y="3462338"/>
          <p14:tracePt t="63777" x="496888" y="3416300"/>
          <p14:tracePt t="63794" x="568325" y="3363913"/>
          <p14:tracePt t="63810" x="633413" y="3317875"/>
          <p14:tracePt t="63827" x="809625" y="3259138"/>
          <p14:tracePt t="63844" x="914400" y="3225800"/>
          <p14:tracePt t="63860" x="1058863" y="3206750"/>
          <p14:tracePt t="63877" x="1182688" y="3194050"/>
          <p14:tracePt t="63894" x="1287463" y="3187700"/>
          <p14:tracePt t="63910" x="1430338" y="3187700"/>
          <p14:tracePt t="63927" x="1554163" y="3181350"/>
          <p14:tracePt t="63944" x="1671638" y="3181350"/>
          <p14:tracePt t="63960" x="1782763" y="3181350"/>
          <p14:tracePt t="63977" x="1887538" y="3181350"/>
          <p14:tracePt t="63994" x="1985963" y="3181350"/>
          <p14:tracePt t="64010" x="2082800" y="3181350"/>
          <p14:tracePt t="64027" x="2201863" y="3200400"/>
          <p14:tracePt t="64044" x="2298700" y="3213100"/>
          <p14:tracePt t="64060" x="2397125" y="3225800"/>
          <p14:tracePt t="64077" x="2508250" y="3246438"/>
          <p14:tracePt t="64094" x="2625725" y="3265488"/>
          <p14:tracePt t="64111" x="2749550" y="3284538"/>
          <p14:tracePt t="64127" x="2873375" y="3311525"/>
          <p14:tracePt t="64144" x="2971800" y="3324225"/>
          <p14:tracePt t="64161" x="3070225" y="3357563"/>
          <p14:tracePt t="64177" x="3122613" y="3370263"/>
          <p14:tracePt t="64194" x="3200400" y="3389313"/>
          <p14:tracePt t="64210" x="3271838" y="3395663"/>
          <p14:tracePt t="64227" x="3370263" y="3409950"/>
          <p14:tracePt t="64244" x="3454400" y="3435350"/>
          <p14:tracePt t="64260" x="3521075" y="3462338"/>
          <p14:tracePt t="64277" x="3586163" y="3500438"/>
          <p14:tracePt t="64294" x="3638550" y="3533775"/>
          <p14:tracePt t="64310" x="3690938" y="3586163"/>
          <p14:tracePt t="64327" x="3762375" y="3632200"/>
          <p14:tracePt t="64344" x="3802063" y="3690938"/>
          <p14:tracePt t="64360" x="3852863" y="3735388"/>
          <p14:tracePt t="64377" x="3879850" y="3775075"/>
          <p14:tracePt t="64393" x="3898900" y="3821113"/>
          <p14:tracePt t="64410" x="3905250" y="3886200"/>
          <p14:tracePt t="64427" x="3919538" y="3997325"/>
          <p14:tracePt t="64443" x="3919538" y="4056063"/>
          <p14:tracePt t="64460" x="3919538" y="4121150"/>
          <p14:tracePt t="64477" x="3911600" y="4198938"/>
          <p14:tracePt t="64493" x="3911600" y="4278313"/>
          <p14:tracePt t="64511" x="3898900" y="4368800"/>
          <p14:tracePt t="64527" x="3892550" y="4448175"/>
          <p14:tracePt t="64543" x="3879850" y="4525963"/>
          <p14:tracePt t="64560" x="3852863" y="4584700"/>
          <p14:tracePt t="64577" x="3821113" y="4649788"/>
          <p14:tracePt t="64593" x="3775075" y="4716463"/>
          <p14:tracePt t="64610" x="3749675" y="4775200"/>
          <p14:tracePt t="64627" x="3683000" y="4859338"/>
          <p14:tracePt t="64643" x="3624263" y="4905375"/>
          <p14:tracePt t="64660" x="3579813" y="4964113"/>
          <p14:tracePt t="64677" x="3546475" y="5003800"/>
          <p14:tracePt t="64693" x="3513138" y="5022850"/>
          <p14:tracePt t="64710" x="3506788" y="5022850"/>
          <p14:tracePt t="64727" x="3506788" y="5029200"/>
          <p14:tracePt t="64931" x="3506788" y="5022850"/>
          <p14:tracePt t="64939" x="3513138" y="5016500"/>
          <p14:tracePt t="64947" x="3521075" y="5003800"/>
          <p14:tracePt t="64955" x="3533775" y="4989513"/>
          <p14:tracePt t="64963" x="3573463" y="4945063"/>
          <p14:tracePt t="64977" x="3586163" y="4905375"/>
          <p14:tracePt t="64993" x="3611563" y="4846638"/>
          <p14:tracePt t="65010" x="3624263" y="4781550"/>
          <p14:tracePt t="65027" x="3624263" y="4670425"/>
          <p14:tracePt t="65043" x="3611563" y="4630738"/>
          <p14:tracePt t="68012" x="3617913" y="4630738"/>
          <p14:tracePt t="68020" x="3624263" y="4630738"/>
          <p14:tracePt t="68036" x="3632200" y="4630738"/>
          <p14:tracePt t="68044" x="3657600" y="4618038"/>
          <p14:tracePt t="68062" x="3690938" y="4611688"/>
          <p14:tracePt t="68076" x="3749675" y="4597400"/>
          <p14:tracePt t="68093" x="3794125" y="4591050"/>
          <p14:tracePt t="68316" x="3794125" y="4597400"/>
          <p14:tracePt t="68333" x="3787775" y="4597400"/>
          <p14:tracePt t="68340" x="3781425" y="4597400"/>
          <p14:tracePt t="68344" x="3749675" y="4597400"/>
          <p14:tracePt t="68360" x="3716338" y="4591050"/>
          <p14:tracePt t="68376" x="3703638" y="4578350"/>
          <p14:tracePt t="68393" x="3670300" y="4578350"/>
          <p14:tracePt t="68409" x="3611563" y="4578350"/>
          <p14:tracePt t="68426" x="3565525" y="4578350"/>
          <p14:tracePt t="68443" x="3494088" y="4578350"/>
          <p14:tracePt t="68459" x="3351213" y="4605338"/>
          <p14:tracePt t="68477" x="3246438" y="4630738"/>
          <p14:tracePt t="68493" x="3135313" y="4649788"/>
          <p14:tracePt t="68510" x="3011488" y="4683125"/>
          <p14:tracePt t="68526" x="2894013" y="4729163"/>
          <p14:tracePt t="68543" x="2782888" y="4748213"/>
          <p14:tracePt t="68559" x="2684463" y="4754563"/>
          <p14:tracePt t="68576" x="2592388" y="4754563"/>
          <p14:tracePt t="68593" x="2501900" y="4754563"/>
          <p14:tracePt t="68609" x="2397125" y="4754563"/>
          <p14:tracePt t="68626" x="2298700" y="4754563"/>
          <p14:tracePt t="68643" x="2220913" y="4754563"/>
          <p14:tracePt t="68659" x="2109788" y="4748213"/>
          <p14:tracePt t="68676" x="2024063" y="4729163"/>
          <p14:tracePt t="68693" x="1939925" y="4708525"/>
          <p14:tracePt t="68709" x="1854200" y="4676775"/>
          <p14:tracePt t="68726" x="1795463" y="4649788"/>
          <p14:tracePt t="68743" x="1724025" y="4624388"/>
          <p14:tracePt t="68759" x="1665288" y="4618038"/>
          <p14:tracePt t="68776" x="1606550" y="4597400"/>
          <p14:tracePt t="68793" x="1547813" y="4578350"/>
          <p14:tracePt t="68809" x="1489075" y="4552950"/>
          <p14:tracePt t="68826" x="1423988" y="4513263"/>
          <p14:tracePt t="68843" x="1371600" y="4479925"/>
          <p14:tracePt t="68859" x="1325563" y="4467225"/>
          <p14:tracePt t="68876" x="1319213" y="4454525"/>
          <p14:tracePt t="68893" x="1319213" y="4448175"/>
          <p14:tracePt t="68909" x="1312863" y="4441825"/>
          <p14:tracePt t="68926" x="1300163" y="4435475"/>
          <p14:tracePt t="68943" x="1279525" y="4414838"/>
          <p14:tracePt t="68959" x="1260475" y="4389438"/>
          <p14:tracePt t="68976" x="1241425" y="4383088"/>
          <p14:tracePt t="68993" x="1235075" y="4368800"/>
          <p14:tracePt t="71132" x="1241425" y="4368800"/>
          <p14:tracePt t="71188" x="1247775" y="4368800"/>
          <p14:tracePt t="71836" x="1254125" y="4362450"/>
          <p14:tracePt t="71852" x="1266825" y="4362450"/>
          <p14:tracePt t="71868" x="1273175" y="4356100"/>
          <p14:tracePt t="71881" x="1279525" y="4356100"/>
          <p14:tracePt t="71881" x="1287463" y="4356100"/>
          <p14:tracePt t="71891" x="1293813" y="4356100"/>
          <p14:tracePt t="71908" x="1300163" y="4356100"/>
          <p14:tracePt t="71925" x="1312863" y="4356100"/>
          <p14:tracePt t="71942" x="1319213" y="4356100"/>
          <p14:tracePt t="71958" x="1371600" y="4356100"/>
          <p14:tracePt t="71975" x="1430338" y="4356100"/>
          <p14:tracePt t="71991" x="1470025" y="4356100"/>
          <p14:tracePt t="72008" x="1522413" y="4356100"/>
          <p14:tracePt t="72025" x="1581150" y="4356100"/>
          <p14:tracePt t="72042" x="1612900" y="4356100"/>
          <p14:tracePt t="72058" x="1646238" y="4356100"/>
          <p14:tracePt t="72075" x="1677988" y="4356100"/>
          <p14:tracePt t="72091" x="1744663" y="4356100"/>
          <p14:tracePt t="72108" x="1789113" y="4356100"/>
          <p14:tracePt t="72125" x="1835150" y="4356100"/>
          <p14:tracePt t="72141" x="1868488" y="4356100"/>
          <p14:tracePt t="72158" x="1906588" y="4362450"/>
          <p14:tracePt t="72175" x="1952625" y="4368800"/>
          <p14:tracePt t="72191" x="2011363" y="4376738"/>
          <p14:tracePt t="72208" x="2076450" y="4383088"/>
          <p14:tracePt t="72225" x="2135188" y="4389438"/>
          <p14:tracePt t="72241" x="2220913" y="4389438"/>
          <p14:tracePt t="72258" x="2279650" y="4395788"/>
          <p14:tracePt t="72275" x="2363788" y="4402138"/>
          <p14:tracePt t="72291" x="2489200" y="4402138"/>
          <p14:tracePt t="72308" x="2566988" y="4402138"/>
          <p14:tracePt t="72325" x="2638425" y="4402138"/>
          <p14:tracePt t="72342" x="2678113" y="4395788"/>
          <p14:tracePt t="72358" x="2717800" y="4383088"/>
          <p14:tracePt t="72376" x="2749550" y="4368800"/>
          <p14:tracePt t="72392" x="2776538" y="4337050"/>
          <p14:tracePt t="72408" x="2795588" y="4303713"/>
          <p14:tracePt t="72425" x="2795588" y="4238625"/>
          <p14:tracePt t="72442" x="2795588" y="4186238"/>
          <p14:tracePt t="72458" x="2789238" y="4140200"/>
          <p14:tracePt t="72475" x="2755900" y="4089400"/>
          <p14:tracePt t="72491" x="2678113" y="3997325"/>
          <p14:tracePt t="72508" x="2598738" y="3932238"/>
          <p14:tracePt t="72525" x="2520950" y="3898900"/>
          <p14:tracePt t="72541" x="2422525" y="3867150"/>
          <p14:tracePt t="72558" x="2319338" y="3827463"/>
          <p14:tracePt t="72575" x="2214563" y="3821113"/>
          <p14:tracePt t="72591" x="2135188" y="3821113"/>
          <p14:tracePt t="72608" x="2090738" y="3821113"/>
          <p14:tracePt t="72624" x="2044700" y="3821113"/>
          <p14:tracePt t="72641" x="1992313" y="3821113"/>
          <p14:tracePt t="72658" x="1927225" y="3852863"/>
          <p14:tracePt t="72675" x="1854200" y="3892550"/>
          <p14:tracePt t="72691" x="1736725" y="3984625"/>
          <p14:tracePt t="72708" x="1684338" y="4037013"/>
          <p14:tracePt t="72724" x="1646238" y="4081463"/>
          <p14:tracePt t="72741" x="1612900" y="4114800"/>
          <p14:tracePt t="72758" x="1593850" y="4154488"/>
          <p14:tracePt t="72775" x="1581150" y="4192588"/>
          <p14:tracePt t="72791" x="1581150" y="4244975"/>
          <p14:tracePt t="72808" x="1581150" y="4318000"/>
          <p14:tracePt t="72824" x="1587500" y="4362450"/>
          <p14:tracePt t="72841" x="1612900" y="4402138"/>
          <p14:tracePt t="72858" x="1639888" y="4435475"/>
          <p14:tracePt t="72875" x="1692275" y="4473575"/>
          <p14:tracePt t="72891" x="1847850" y="4546600"/>
          <p14:tracePt t="72908" x="1992313" y="4565650"/>
          <p14:tracePt t="72925" x="2168525" y="4572000"/>
          <p14:tracePt t="72941" x="2338388" y="4572000"/>
          <p14:tracePt t="72958" x="2481263" y="4572000"/>
          <p14:tracePt t="72974" x="2573338" y="4572000"/>
          <p14:tracePt t="72991" x="2625725" y="4546600"/>
          <p14:tracePt t="73008" x="2665413" y="4519613"/>
          <p14:tracePt t="73024" x="2684463" y="4494213"/>
          <p14:tracePt t="73041" x="2697163" y="4460875"/>
          <p14:tracePt t="73058" x="2697163" y="4435475"/>
          <p14:tracePt t="73074" x="2703513" y="4408488"/>
          <p14:tracePt t="73091" x="2697163" y="4383088"/>
          <p14:tracePt t="73108" x="2690813" y="4383088"/>
          <p14:tracePt t="73164" x="2684463" y="4383088"/>
          <p14:tracePt t="73220" x="2678113" y="4383088"/>
          <p14:tracePt t="73644" x="2671763" y="4389438"/>
          <p14:tracePt t="73652" x="2665413" y="4389438"/>
          <p14:tracePt t="73660" x="2659063" y="4389438"/>
          <p14:tracePt t="73668" x="2651125" y="4395788"/>
          <p14:tracePt t="73676" x="2644775" y="4395788"/>
          <p14:tracePt t="73691" x="2638425" y="4395788"/>
          <p14:tracePt t="73707" x="2613025" y="4395788"/>
          <p14:tracePt t="73725" x="2573338" y="4395788"/>
          <p14:tracePt t="73741" x="2514600" y="4395788"/>
          <p14:tracePt t="73757" x="2436813" y="4395788"/>
          <p14:tracePt t="73774" x="2325688" y="4395788"/>
          <p14:tracePt t="73791" x="2220913" y="4395788"/>
          <p14:tracePt t="73807" x="2141538" y="4395788"/>
          <p14:tracePt t="73824" x="2057400" y="4402138"/>
          <p14:tracePt t="73841" x="2017713" y="4402138"/>
          <p14:tracePt t="73857" x="1965325" y="4395788"/>
          <p14:tracePt t="73874" x="1920875" y="4395788"/>
          <p14:tracePt t="73891" x="1862138" y="4389438"/>
          <p14:tracePt t="73907" x="1776413" y="4389438"/>
          <p14:tracePt t="73924" x="1736725" y="4389438"/>
          <p14:tracePt t="73941" x="1684338" y="4383088"/>
          <p14:tracePt t="73957" x="1612900" y="4376738"/>
          <p14:tracePt t="73974" x="1535113" y="4376738"/>
          <p14:tracePt t="73991" x="1470025" y="4368800"/>
          <p14:tracePt t="74007" x="1423988" y="4368800"/>
          <p14:tracePt t="74024" x="1384300" y="4368800"/>
          <p14:tracePt t="74041" x="1358900" y="4362450"/>
          <p14:tracePt t="74058" x="1346200" y="4362450"/>
          <p14:tracePt t="74164" x="1352550" y="4362450"/>
          <p14:tracePt t="74172" x="1358900" y="4356100"/>
          <p14:tracePt t="74196" x="1365250" y="4356100"/>
          <p14:tracePt t="74212" x="1371600" y="4356100"/>
          <p14:tracePt t="74224" x="1377950" y="4349750"/>
          <p14:tracePt t="74252" x="1377950" y="4343400"/>
          <p14:tracePt t="74324" x="1384300" y="4337050"/>
          <p14:tracePt t="74332" x="1397000" y="4324350"/>
          <p14:tracePt t="74341" x="1397000" y="4310063"/>
          <p14:tracePt t="74348" x="1436688" y="4265613"/>
          <p14:tracePt t="74358" x="1463675" y="4213225"/>
          <p14:tracePt t="74374" x="1501775" y="4133850"/>
          <p14:tracePt t="74391" x="1528763" y="4075113"/>
          <p14:tracePt t="74407" x="1566863" y="4003675"/>
          <p14:tracePt t="74424" x="1593850" y="3932238"/>
          <p14:tracePt t="74440" x="1612900" y="3873500"/>
          <p14:tracePt t="74457" x="1633538" y="3814763"/>
          <p14:tracePt t="74474" x="1646238" y="3756025"/>
          <p14:tracePt t="74490" x="1658938" y="3709988"/>
          <p14:tracePt t="74507" x="1671638" y="3651250"/>
          <p14:tracePt t="74524" x="1684338" y="3638550"/>
          <p14:tracePt t="74540" x="1684338" y="3632200"/>
          <p14:tracePt t="74644" x="1684338" y="3624263"/>
          <p14:tracePt t="74660" x="1692275" y="3611563"/>
          <p14:tracePt t="74668" x="1698625" y="3611563"/>
          <p14:tracePt t="74684" x="1698625" y="3605213"/>
          <p14:tracePt t="74708" x="1698625" y="3598863"/>
          <p14:tracePt t="74732" x="1704975" y="3598863"/>
          <p14:tracePt t="74788" x="1711325" y="3598863"/>
          <p14:tracePt t="75058" x="1717675" y="3598863"/>
          <p14:tracePt t="75076" x="1730375" y="3598863"/>
          <p14:tracePt t="75092" x="1751013" y="3598863"/>
          <p14:tracePt t="75092" x="1763713" y="3598863"/>
          <p14:tracePt t="75107" x="1789113" y="3592513"/>
          <p14:tracePt t="75107" x="1803400" y="3586163"/>
          <p14:tracePt t="75124" x="1822450" y="3586163"/>
          <p14:tracePt t="75140" x="1835150" y="3579813"/>
          <p14:tracePt t="75157" x="1841500" y="3573463"/>
          <p14:tracePt t="75174" x="1847850" y="3573463"/>
          <p14:tracePt t="75191" x="1854200" y="3565525"/>
          <p14:tracePt t="75207" x="1868488" y="3559175"/>
          <p14:tracePt t="75223" x="1881188" y="3552825"/>
          <p14:tracePt t="75240" x="1881188" y="3546475"/>
          <p14:tracePt t="75257" x="1893888" y="3527425"/>
          <p14:tracePt t="75274" x="1912938" y="3513138"/>
          <p14:tracePt t="75290" x="1920875" y="3500438"/>
          <p14:tracePt t="75307" x="1933575" y="3494088"/>
          <p14:tracePt t="75323" x="1939925" y="3494088"/>
          <p14:tracePt t="75372" x="1939925" y="3487738"/>
          <p14:tracePt t="75444" x="1946275" y="3487738"/>
          <p14:tracePt t="75452" x="1946275" y="3481388"/>
          <p14:tracePt t="75460" x="1958975" y="3468688"/>
          <p14:tracePt t="75476" x="1965325" y="3468688"/>
          <p14:tracePt t="75484" x="1965325" y="3462338"/>
          <p14:tracePt t="75492" x="1973263" y="3448050"/>
          <p14:tracePt t="75507" x="1979613" y="3448050"/>
          <p14:tracePt t="75524" x="1985963" y="3448050"/>
          <p14:tracePt t="75540" x="1985963" y="3441700"/>
          <p14:tracePt t="75580" x="1992313" y="3429000"/>
          <p14:tracePt t="75590" x="1992313" y="3422650"/>
          <p14:tracePt t="75601" x="1992313" y="3416300"/>
          <p14:tracePt t="75607" x="1998663" y="3403600"/>
          <p14:tracePt t="75623" x="1998663" y="3389313"/>
          <p14:tracePt t="75640" x="1998663" y="3370263"/>
          <p14:tracePt t="75657" x="1998663" y="3351213"/>
          <p14:tracePt t="75673" x="1985963" y="3317875"/>
          <p14:tracePt t="75690" x="1965325" y="3292475"/>
          <p14:tracePt t="75707" x="1933575" y="3259138"/>
          <p14:tracePt t="75723" x="1881188" y="3194050"/>
          <p14:tracePt t="75740" x="1828800" y="3167063"/>
          <p14:tracePt t="75757" x="1782763" y="3154363"/>
          <p14:tracePt t="75773" x="1744663" y="3141663"/>
          <p14:tracePt t="75790" x="1704975" y="3141663"/>
          <p14:tracePt t="75807" x="1665288" y="3141663"/>
          <p14:tracePt t="75823" x="1625600" y="3148013"/>
          <p14:tracePt t="75840" x="1581150" y="3167063"/>
          <p14:tracePt t="75857" x="1541463" y="3167063"/>
          <p14:tracePt t="75873" x="1522413" y="3181350"/>
          <p14:tracePt t="75890" x="1501775" y="3181350"/>
          <p14:tracePt t="75907" x="1482725" y="3200400"/>
          <p14:tracePt t="75923" x="1449388" y="3233738"/>
          <p14:tracePt t="75940" x="1436688" y="3278188"/>
          <p14:tracePt t="75956" x="1417638" y="3311525"/>
          <p14:tracePt t="75973" x="1417638" y="3351213"/>
          <p14:tracePt t="75990" x="1417638" y="3376613"/>
          <p14:tracePt t="76007" x="1430338" y="3403600"/>
          <p14:tracePt t="76024" x="1449388" y="3429000"/>
          <p14:tracePt t="76040" x="1489075" y="3441700"/>
          <p14:tracePt t="76057" x="1508125" y="3454400"/>
          <p14:tracePt t="76073" x="1560513" y="3468688"/>
          <p14:tracePt t="76090" x="1612900" y="3475038"/>
          <p14:tracePt t="76107" x="1652588" y="3475038"/>
          <p14:tracePt t="76123" x="1677988" y="3475038"/>
          <p14:tracePt t="76140" x="1684338" y="3475038"/>
          <p14:tracePt t="76636" x="1684338" y="3481388"/>
          <p14:tracePt t="76653" x="1684338" y="3487738"/>
          <p14:tracePt t="76667" x="1684338" y="3494088"/>
          <p14:tracePt t="76676" x="1684338" y="3500438"/>
          <p14:tracePt t="76692" x="1684338" y="3506788"/>
          <p14:tracePt t="76692" x="1684338" y="3513138"/>
          <p14:tracePt t="76707" x="1684338" y="3540125"/>
          <p14:tracePt t="76723" x="1692275" y="3598863"/>
          <p14:tracePt t="76740" x="1704975" y="3657600"/>
          <p14:tracePt t="76756" x="1717675" y="3741738"/>
          <p14:tracePt t="76773" x="1751013" y="3821113"/>
          <p14:tracePt t="76789" x="1776413" y="3905250"/>
          <p14:tracePt t="76806" x="1803400" y="3963988"/>
          <p14:tracePt t="76823" x="1816100" y="3978275"/>
          <p14:tracePt t="76840" x="1816100" y="3984625"/>
          <p14:tracePt t="76857" x="1822450" y="3984625"/>
          <p14:tracePt t="76995" x="1816100" y="3984625"/>
          <p14:tracePt t="77003" x="1809750" y="3990975"/>
          <p14:tracePt t="77012" x="1789113" y="4022725"/>
          <p14:tracePt t="77027" x="1770063" y="4037013"/>
          <p14:tracePt t="77035" x="1757363" y="4049713"/>
          <p14:tracePt t="77044" x="1724025" y="4089400"/>
          <p14:tracePt t="77057" x="1692275" y="4133850"/>
          <p14:tracePt t="77073" x="1665288" y="4167188"/>
          <p14:tracePt t="77089" x="1646238" y="4206875"/>
          <p14:tracePt t="77106" x="1633538" y="4244975"/>
          <p14:tracePt t="77123" x="1625600" y="4291013"/>
          <p14:tracePt t="77139" x="1625600" y="4356100"/>
          <p14:tracePt t="77156" x="1646238" y="4408488"/>
          <p14:tracePt t="77173" x="1692275" y="4467225"/>
          <p14:tracePt t="77189" x="1776413" y="4532313"/>
          <p14:tracePt t="77206" x="1893888" y="4572000"/>
          <p14:tracePt t="77223" x="2076450" y="4584700"/>
          <p14:tracePt t="77239" x="2246313" y="4597400"/>
          <p14:tracePt t="77256" x="2397125" y="4597400"/>
          <p14:tracePt t="77273" x="2508250" y="4611688"/>
          <p14:tracePt t="77289" x="2598738" y="4611688"/>
          <p14:tracePt t="77306" x="2665413" y="4597400"/>
          <p14:tracePt t="77323" x="2697163" y="4578350"/>
          <p14:tracePt t="77339" x="2776538" y="4500563"/>
          <p14:tracePt t="77357" x="2795588" y="4427538"/>
          <p14:tracePt t="77374" x="2795588" y="4362450"/>
          <p14:tracePt t="77390" x="2795588" y="4291013"/>
          <p14:tracePt t="77407" x="2768600" y="4219575"/>
          <p14:tracePt t="77424" x="2717800" y="4160838"/>
          <p14:tracePt t="77440" x="2665413" y="4095750"/>
          <p14:tracePt t="77457" x="2592388" y="4037013"/>
          <p14:tracePt t="77474" x="2501900" y="3984625"/>
          <p14:tracePt t="77490" x="2409825" y="3963988"/>
          <p14:tracePt t="77507" x="2332038" y="3963988"/>
          <p14:tracePt t="77524" x="2266950" y="3963988"/>
          <p14:tracePt t="77540" x="2239963" y="3963988"/>
          <p14:tracePt t="77557" x="2233613" y="3963988"/>
          <p14:tracePt t="77574" x="2220913" y="3963988"/>
          <p14:tracePt t="77590" x="2208213" y="3970338"/>
          <p14:tracePt t="77607" x="2201863" y="3970338"/>
          <p14:tracePt t="77624" x="2193925" y="3978275"/>
          <p14:tracePt t="77640" x="2187575" y="3978275"/>
          <p14:tracePt t="77988" x="2187575" y="3970338"/>
          <p14:tracePt t="77996" x="2187575" y="3951288"/>
          <p14:tracePt t="78012" x="2187575" y="3932238"/>
          <p14:tracePt t="78014" x="2174875" y="3911600"/>
          <p14:tracePt t="78024" x="2149475" y="3840163"/>
          <p14:tracePt t="78040" x="2090738" y="3749675"/>
          <p14:tracePt t="78057" x="2011363" y="3670300"/>
          <p14:tracePt t="78073" x="1912938" y="3579813"/>
          <p14:tracePt t="78090" x="1828800" y="3513138"/>
          <p14:tracePt t="78107" x="1751013" y="3475038"/>
          <p14:tracePt t="78124" x="1724025" y="3462338"/>
          <p14:tracePt t="78140" x="1711325" y="3462338"/>
          <p14:tracePt t="78212" x="1711325" y="3468688"/>
          <p14:tracePt t="78213" x="1711325" y="3475038"/>
          <p14:tracePt t="78223" x="1717675" y="3500438"/>
          <p14:tracePt t="78240" x="1744663" y="3540125"/>
          <p14:tracePt t="78257" x="1789113" y="3586163"/>
          <p14:tracePt t="78273" x="1854200" y="3632200"/>
          <p14:tracePt t="78290" x="1927225" y="3703638"/>
          <p14:tracePt t="78307" x="1979613" y="3762375"/>
          <p14:tracePt t="78323" x="2024063" y="3821113"/>
          <p14:tracePt t="78340" x="2057400" y="3919538"/>
          <p14:tracePt t="78357" x="2057400" y="3990975"/>
          <p14:tracePt t="78374" x="2051050" y="4056063"/>
          <p14:tracePt t="78390" x="2038350" y="4102100"/>
          <p14:tracePt t="78406" x="2038350" y="4121150"/>
          <p14:tracePt t="78516" x="2038350" y="4114800"/>
          <p14:tracePt t="78524" x="2038350" y="4108450"/>
          <p14:tracePt t="78532" x="2044700" y="4089400"/>
          <p14:tracePt t="78540" x="2076450" y="3984625"/>
          <p14:tracePt t="78557" x="2076450" y="3886200"/>
          <p14:tracePt t="78573" x="2076450" y="3808413"/>
          <p14:tracePt t="78590" x="2063750" y="3722688"/>
          <p14:tracePt t="78606" x="2024063" y="3670300"/>
          <p14:tracePt t="78623" x="1973263" y="3598863"/>
          <p14:tracePt t="78640" x="1927225" y="3552825"/>
          <p14:tracePt t="78656" x="1893888" y="3533775"/>
          <p14:tracePt t="78673" x="1881188" y="3533775"/>
          <p14:tracePt t="78690" x="1874838" y="3533775"/>
          <p14:tracePt t="78724" x="1868488" y="3533775"/>
          <p14:tracePt t="78740" x="1868488" y="3540125"/>
          <p14:tracePt t="78741" x="1868488" y="3546475"/>
          <p14:tracePt t="78756" x="1868488" y="3559175"/>
          <p14:tracePt t="78773" x="1868488" y="3573463"/>
          <p14:tracePt t="78790" x="1887538" y="3611563"/>
          <p14:tracePt t="78807" x="1927225" y="3657600"/>
          <p14:tracePt t="78823" x="1973263" y="3716338"/>
          <p14:tracePt t="78840" x="1998663" y="3762375"/>
          <p14:tracePt t="78856" x="2005013" y="3802063"/>
          <p14:tracePt t="78873" x="2005013" y="3827463"/>
          <p14:tracePt t="78890" x="2005013" y="3846513"/>
          <p14:tracePt t="78906" x="1985963" y="3867150"/>
          <p14:tracePt t="78923" x="1946275" y="3873500"/>
          <p14:tracePt t="78940" x="1893888" y="3879850"/>
          <p14:tracePt t="78956" x="1828800" y="3879850"/>
          <p14:tracePt t="78973" x="1757363" y="3879850"/>
          <p14:tracePt t="78990" x="1652588" y="3905250"/>
          <p14:tracePt t="79006" x="1547813" y="3938588"/>
          <p14:tracePt t="79023" x="1443038" y="3997325"/>
          <p14:tracePt t="79040" x="1377950" y="4068763"/>
          <p14:tracePt t="79056" x="1325563" y="4127500"/>
          <p14:tracePt t="79073" x="1293813" y="4167188"/>
          <p14:tracePt t="79090" x="1266825" y="4192588"/>
          <p14:tracePt t="79106" x="1260475" y="4219575"/>
          <p14:tracePt t="79123" x="1260475" y="4225925"/>
          <p14:tracePt t="79196" x="1266825" y="4225925"/>
          <p14:tracePt t="79202" x="1273175" y="4225925"/>
          <p14:tracePt t="79207" x="1293813" y="4232275"/>
          <p14:tracePt t="79223" x="1331913" y="4232275"/>
          <p14:tracePt t="79240" x="1365250" y="4232275"/>
          <p14:tracePt t="79256" x="1390650" y="4251325"/>
          <p14:tracePt t="79273" x="1397000" y="4265613"/>
          <p14:tracePt t="79324" x="1390650" y="4265613"/>
          <p14:tracePt t="79340" x="1384300" y="4265613"/>
          <p14:tracePt t="79341" x="1371600" y="4271963"/>
          <p14:tracePt t="79357" x="1338263" y="4278313"/>
          <p14:tracePt t="79373" x="1293813" y="4284663"/>
          <p14:tracePt t="79389" x="1247775" y="4297363"/>
          <p14:tracePt t="79406" x="1220788" y="4297363"/>
          <p14:tracePt t="79423" x="1214438" y="4303713"/>
          <p14:tracePt t="79492" x="1220788" y="4303713"/>
          <p14:tracePt t="79499" x="1235075" y="4303713"/>
          <p14:tracePt t="79507" x="1293813" y="4303713"/>
          <p14:tracePt t="79523" x="1423988" y="4303713"/>
          <p14:tracePt t="79540" x="1658938" y="4324350"/>
          <p14:tracePt t="79556" x="1789113" y="4330700"/>
          <p14:tracePt t="79573" x="1847850" y="4343400"/>
          <p14:tracePt t="79636" x="1841500" y="4343400"/>
          <p14:tracePt t="79844" x="1835150" y="4343400"/>
          <p14:tracePt t="79860" x="1835150" y="4337050"/>
          <p14:tracePt t="79892" x="1835150" y="4330700"/>
          <p14:tracePt t="79908" x="1835150" y="4324350"/>
          <p14:tracePt t="79916" x="1835150" y="4303713"/>
          <p14:tracePt t="79924" x="1835150" y="4251325"/>
          <p14:tracePt t="79939" x="1835150" y="4179888"/>
          <p14:tracePt t="79956" x="1835150" y="4022725"/>
          <p14:tracePt t="79973" x="1835150" y="3932238"/>
          <p14:tracePt t="79989" x="1835150" y="3840163"/>
          <p14:tracePt t="80006" x="1835150" y="3762375"/>
          <p14:tracePt t="80023" x="1828800" y="3690938"/>
          <p14:tracePt t="80039" x="1809750" y="3632200"/>
          <p14:tracePt t="80056" x="1789113" y="3611563"/>
          <p14:tracePt t="80073" x="1770063" y="3592513"/>
          <p14:tracePt t="80089" x="1763713" y="3579813"/>
          <p14:tracePt t="80106" x="1744663" y="3573463"/>
          <p14:tracePt t="80122" x="1730375" y="3552825"/>
          <p14:tracePt t="80139" x="1698625" y="3527425"/>
          <p14:tracePt t="80156" x="1658938" y="3487738"/>
          <p14:tracePt t="80173" x="1652588" y="3487738"/>
          <p14:tracePt t="80276" x="1658938" y="3487738"/>
          <p14:tracePt t="80284" x="1665288" y="3487738"/>
          <p14:tracePt t="80292" x="1665288" y="3494088"/>
          <p14:tracePt t="80293" x="1677988" y="3494088"/>
          <p14:tracePt t="80306" x="1704975" y="3500438"/>
          <p14:tracePt t="80324" x="1736725" y="3513138"/>
          <p14:tracePt t="80339" x="1795463" y="3527425"/>
          <p14:tracePt t="80356" x="1887538" y="3540125"/>
          <p14:tracePt t="80373" x="1958975" y="3540125"/>
          <p14:tracePt t="80389" x="2024063" y="3540125"/>
          <p14:tracePt t="80406" x="2082800" y="3540125"/>
          <p14:tracePt t="80423" x="2103438" y="3540125"/>
          <p14:tracePt t="80439" x="2109788" y="3533775"/>
          <p14:tracePt t="80456" x="2122488" y="3527425"/>
          <p14:tracePt t="80472" x="2128838" y="3500438"/>
          <p14:tracePt t="80489" x="2135188" y="3468688"/>
          <p14:tracePt t="80506" x="2141538" y="3429000"/>
          <p14:tracePt t="80523" x="2141538" y="3382963"/>
          <p14:tracePt t="80539" x="2141538" y="3336925"/>
          <p14:tracePt t="80556" x="2128838" y="3278188"/>
          <p14:tracePt t="80572" x="2103438" y="3240088"/>
          <p14:tracePt t="80589" x="2090738" y="3219450"/>
          <p14:tracePt t="80606" x="2070100" y="3200400"/>
          <p14:tracePt t="80622" x="2051050" y="3194050"/>
          <p14:tracePt t="80639" x="2038350" y="3187700"/>
          <p14:tracePt t="80656" x="2032000" y="3187700"/>
          <p14:tracePt t="80672" x="2011363" y="3187700"/>
          <p14:tracePt t="80689" x="1979613" y="3187700"/>
          <p14:tracePt t="80706" x="1933575" y="3187700"/>
          <p14:tracePt t="80722" x="1887538" y="3187700"/>
          <p14:tracePt t="80739" x="1847850" y="3187700"/>
          <p14:tracePt t="80756" x="1782763" y="3187700"/>
          <p14:tracePt t="80772" x="1757363" y="3187700"/>
          <p14:tracePt t="80789" x="1724025" y="3206750"/>
          <p14:tracePt t="80806" x="1698625" y="3219450"/>
          <p14:tracePt t="80822" x="1665288" y="3246438"/>
          <p14:tracePt t="80839" x="1639888" y="3259138"/>
          <p14:tracePt t="80856" x="1606550" y="3284538"/>
          <p14:tracePt t="80872" x="1581150" y="3311525"/>
          <p14:tracePt t="80889" x="1547813" y="3351213"/>
          <p14:tracePt t="80906" x="1541463" y="3382963"/>
          <p14:tracePt t="80922" x="1541463" y="3409950"/>
          <p14:tracePt t="80939" x="1541463" y="3416300"/>
          <p14:tracePt t="81004" x="1547813" y="3409950"/>
          <p14:tracePt t="81026" x="1547813" y="3403600"/>
          <p14:tracePt t="81284" x="1554163" y="3403600"/>
          <p14:tracePt t="81292" x="1566863" y="3403600"/>
          <p14:tracePt t="81300" x="1587500" y="3416300"/>
          <p14:tracePt t="81309" x="1606550" y="3422650"/>
          <p14:tracePt t="81322" x="1639888" y="3441700"/>
          <p14:tracePt t="81339" x="1684338" y="3462338"/>
          <p14:tracePt t="81356" x="1724025" y="3487738"/>
          <p14:tracePt t="81373" x="1763713" y="3506788"/>
          <p14:tracePt t="81389" x="1789113" y="3540125"/>
          <p14:tracePt t="81405" x="1809750" y="3573463"/>
          <p14:tracePt t="81422" x="1854200" y="3617913"/>
          <p14:tracePt t="81439" x="1893888" y="3676650"/>
          <p14:tracePt t="81456" x="1933575" y="3729038"/>
          <p14:tracePt t="81472" x="1965325" y="3775075"/>
          <p14:tracePt t="81489" x="1992313" y="3808413"/>
          <p14:tracePt t="81505" x="2011363" y="3846513"/>
          <p14:tracePt t="81523" x="2032000" y="3886200"/>
          <p14:tracePt t="81539" x="2057400" y="3919538"/>
          <p14:tracePt t="81555" x="2063750" y="3963988"/>
          <p14:tracePt t="81572" x="2070100" y="4022725"/>
          <p14:tracePt t="81589" x="2076450" y="4049713"/>
          <p14:tracePt t="81605" x="2076450" y="4062413"/>
          <p14:tracePt t="81780" x="2082800" y="4056063"/>
          <p14:tracePt t="81788" x="2082800" y="4049713"/>
          <p14:tracePt t="81796" x="2097088" y="4016375"/>
          <p14:tracePt t="81805" x="2116138" y="3984625"/>
          <p14:tracePt t="81822" x="2128838" y="3925888"/>
          <p14:tracePt t="81838" x="2128838" y="3879850"/>
          <p14:tracePt t="81855" x="2128838" y="3833813"/>
          <p14:tracePt t="81872" x="2109788" y="3787775"/>
          <p14:tracePt t="81889" x="2076450" y="3729038"/>
          <p14:tracePt t="81905" x="2038350" y="3683000"/>
          <p14:tracePt t="81922" x="2011363" y="3651250"/>
          <p14:tracePt t="81939" x="1985963" y="3611563"/>
          <p14:tracePt t="81955" x="1973263" y="3592513"/>
          <p14:tracePt t="81972" x="1958975" y="3573463"/>
          <p14:tracePt t="81989" x="1946275" y="3565525"/>
          <p14:tracePt t="82005" x="1939925" y="3565525"/>
          <p14:tracePt t="82044" x="1939925" y="3559175"/>
          <p14:tracePt t="82052" x="1933575" y="3559175"/>
          <p14:tracePt t="82124" x="1933575" y="3565525"/>
          <p14:tracePt t="82164" x="1933575" y="3573463"/>
          <p14:tracePt t="82204" x="1939925" y="3586163"/>
          <p14:tracePt t="82212" x="1952625" y="3605213"/>
          <p14:tracePt t="82220" x="1979613" y="3632200"/>
          <p14:tracePt t="82228" x="2044700" y="3676650"/>
          <p14:tracePt t="82238" x="2090738" y="3741738"/>
          <p14:tracePt t="82255" x="2155825" y="3802063"/>
          <p14:tracePt t="82272" x="2214563" y="3873500"/>
          <p14:tracePt t="82288" x="2246313" y="3925888"/>
          <p14:tracePt t="82305" x="2260600" y="3963988"/>
          <p14:tracePt t="82322" x="2260600" y="3997325"/>
          <p14:tracePt t="82338" x="2260600" y="4016375"/>
          <p14:tracePt t="82356" x="2252663" y="4030663"/>
          <p14:tracePt t="83252" x="2252663" y="4037013"/>
          <p14:tracePt t="83268" x="2252663" y="4056063"/>
          <p14:tracePt t="83278" x="2233613" y="4075113"/>
          <p14:tracePt t="83288" x="2227263" y="4095750"/>
          <p14:tracePt t="83292" x="2174875" y="4160838"/>
          <p14:tracePt t="83305" x="2128838" y="4198938"/>
          <p14:tracePt t="83321" x="2076450" y="4244975"/>
          <p14:tracePt t="83338" x="2024063" y="4271963"/>
          <p14:tracePt t="83355" x="1965325" y="4284663"/>
          <p14:tracePt t="83371" x="1803400" y="4284663"/>
          <p14:tracePt t="83388" x="1633538" y="4291013"/>
          <p14:tracePt t="83405" x="1508125" y="4278313"/>
          <p14:tracePt t="83421" x="1377950" y="4278313"/>
          <p14:tracePt t="83438" x="1266825" y="4278313"/>
          <p14:tracePt t="83455" x="1168400" y="4278313"/>
          <p14:tracePt t="83471" x="1084263" y="4278313"/>
          <p14:tracePt t="83488" x="1044575" y="4291013"/>
          <p14:tracePt t="83505" x="979488" y="4310063"/>
          <p14:tracePt t="83521" x="939800" y="4324350"/>
          <p14:tracePt t="83538" x="889000" y="4343400"/>
          <p14:tracePt t="83554" x="855663" y="4356100"/>
          <p14:tracePt t="83571" x="836613" y="4362450"/>
          <p14:tracePt t="83588" x="830263" y="4362450"/>
          <p14:tracePt t="83732" x="836613" y="4362450"/>
          <p14:tracePt t="83740" x="849313" y="4362450"/>
          <p14:tracePt t="83748" x="868363" y="4362450"/>
          <p14:tracePt t="83756" x="927100" y="4362450"/>
          <p14:tracePt t="83771" x="1025525" y="4362450"/>
          <p14:tracePt t="83788" x="1241425" y="4368800"/>
          <p14:tracePt t="83805" x="1404938" y="4376738"/>
          <p14:tracePt t="83821" x="1606550" y="4383088"/>
          <p14:tracePt t="83838" x="1789113" y="4383088"/>
          <p14:tracePt t="83854" x="1973263" y="4389438"/>
          <p14:tracePt t="83871" x="2135188" y="4389438"/>
          <p14:tracePt t="83888" x="2279650" y="4389438"/>
          <p14:tracePt t="83904" x="2370138" y="4389438"/>
          <p14:tracePt t="83921" x="2409825" y="4389438"/>
          <p14:tracePt t="83938" x="2416175" y="4389438"/>
          <p14:tracePt t="85140" x="2409825" y="4389438"/>
          <p14:tracePt t="85148" x="2403475" y="4389438"/>
          <p14:tracePt t="85164" x="2397125" y="4389438"/>
          <p14:tracePt t="85172" x="2378075" y="4395788"/>
          <p14:tracePt t="85187" x="2357438" y="4395788"/>
          <p14:tracePt t="85187" x="2305050" y="4402138"/>
          <p14:tracePt t="85204" x="2193925" y="4402138"/>
          <p14:tracePt t="85221" x="2082800" y="4408488"/>
          <p14:tracePt t="85237" x="1979613" y="4408488"/>
          <p14:tracePt t="85254" x="1868488" y="4408488"/>
          <p14:tracePt t="85271" x="1763713" y="4408488"/>
          <p14:tracePt t="85288" x="1665288" y="4408488"/>
          <p14:tracePt t="85304" x="1554163" y="4395788"/>
          <p14:tracePt t="85321" x="1436688" y="4389438"/>
          <p14:tracePt t="85337" x="1312863" y="4383088"/>
          <p14:tracePt t="85354" x="1208088" y="4383088"/>
          <p14:tracePt t="85370" x="1123950" y="4383088"/>
          <p14:tracePt t="85387" x="1050925" y="4383088"/>
          <p14:tracePt t="85404" x="954088" y="4383088"/>
          <p14:tracePt t="85421" x="914400" y="4383088"/>
          <p14:tracePt t="85437" x="889000" y="4383088"/>
          <p14:tracePt t="85454" x="874713" y="4383088"/>
          <p14:tracePt t="85470" x="868363" y="4383088"/>
          <p14:tracePt t="85628" x="874713" y="4383088"/>
          <p14:tracePt t="86060" x="881063" y="4383088"/>
          <p14:tracePt t="86204" x="889000" y="4376738"/>
          <p14:tracePt t="86220" x="895350" y="4376738"/>
          <p14:tracePt t="86236" x="901700" y="4376738"/>
          <p14:tracePt t="86252" x="908050" y="4376738"/>
          <p14:tracePt t="86428" x="908050" y="4368800"/>
          <p14:tracePt t="86508" x="901700" y="4368800"/>
          <p14:tracePt t="86516" x="895350" y="4368800"/>
          <p14:tracePt t="86524" x="889000" y="4368800"/>
          <p14:tracePt t="86528" x="874713" y="4368800"/>
          <p14:tracePt t="86537" x="842963" y="4368800"/>
          <p14:tracePt t="86553" x="796925" y="4368800"/>
          <p14:tracePt t="86570" x="744538" y="4368800"/>
          <p14:tracePt t="86587" x="685800" y="4368800"/>
          <p14:tracePt t="86603" x="633413" y="4368800"/>
          <p14:tracePt t="86620" x="620713" y="4368800"/>
          <p14:tracePt t="86852" x="627063" y="4368800"/>
          <p14:tracePt t="86876" x="633413" y="4368800"/>
          <p14:tracePt t="86892" x="639763" y="4368800"/>
          <p14:tracePt t="86900" x="646113" y="4368800"/>
          <p14:tracePt t="86908" x="652463" y="4368800"/>
          <p14:tracePt t="86916" x="666750" y="4368800"/>
          <p14:tracePt t="86924" x="692150" y="4368800"/>
          <p14:tracePt t="86936" x="731838" y="4368800"/>
          <p14:tracePt t="86953" x="784225" y="4362450"/>
          <p14:tracePt t="86970" x="849313" y="4362450"/>
          <p14:tracePt t="86987" x="908050" y="4362450"/>
          <p14:tracePt t="87003" x="998538" y="4362450"/>
          <p14:tracePt t="87020" x="1117600" y="4362450"/>
          <p14:tracePt t="87037" x="1201738" y="4362450"/>
          <p14:tracePt t="87053" x="1266825" y="4362450"/>
          <p14:tracePt t="87070" x="1338263" y="4368800"/>
          <p14:tracePt t="87086" x="1371600" y="4368800"/>
          <p14:tracePt t="87103" x="1377950" y="4368800"/>
          <p14:tracePt t="90160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Methods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Counter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0" y="983717"/>
            <a:ext cx="8677836" cy="34040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400" dirty="0" smtClean="0">
              <a:latin typeface="Lucida Sans"/>
            </a:endParaRP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dirty="0" smtClean="0">
                <a:latin typeface="Lucida Sans"/>
              </a:rPr>
              <a:t>The</a:t>
            </a:r>
            <a:r>
              <a:rPr lang="en-US" sz="2400" dirty="0" smtClean="0"/>
              <a:t>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setValue</a:t>
            </a:r>
            <a:r>
              <a:rPr lang="en-US" sz="2400" dirty="0" smtClean="0"/>
              <a:t> </a:t>
            </a:r>
            <a:r>
              <a:rPr lang="en-US" sz="2400" dirty="0" smtClean="0">
                <a:latin typeface="Lucida Sans"/>
              </a:rPr>
              <a:t>method </a:t>
            </a:r>
            <a:r>
              <a:rPr lang="en-US" sz="2400" dirty="0" smtClean="0">
                <a:latin typeface="Lucida Sans"/>
              </a:rPr>
              <a:t>updates the </a:t>
            </a:r>
            <a:r>
              <a:rPr lang="en-US" sz="2400" dirty="0" smtClean="0">
                <a:latin typeface="Lucida Sans"/>
              </a:rPr>
              <a:t>current value: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2400" dirty="0" smtClean="0"/>
              <a:t>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void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setValue(int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newValue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{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2400" dirty="0" smtClean="0"/>
              <a:t>	   </a:t>
            </a:r>
            <a:r>
              <a:rPr lang="en-US" sz="2000" dirty="0" smtClean="0">
                <a:solidFill>
                  <a:srgbClr val="006CB8"/>
                </a:solidFill>
                <a:latin typeface="Lucida Sans Typewriter"/>
                <a:ea typeface="Courier New" charset="0"/>
                <a:cs typeface="Courier New" charset="0"/>
              </a:rPr>
              <a:t>value = </a:t>
            </a:r>
            <a:r>
              <a:rPr lang="en-US" sz="2000" dirty="0" err="1" smtClean="0">
                <a:solidFill>
                  <a:srgbClr val="006CB8"/>
                </a:solidFill>
                <a:latin typeface="Lucida Sans Typewriter"/>
                <a:ea typeface="Courier New" charset="0"/>
                <a:cs typeface="Courier New" charset="0"/>
              </a:rPr>
              <a:t>newValue</a:t>
            </a:r>
            <a:r>
              <a:rPr lang="en-US" sz="2000" dirty="0" smtClean="0">
                <a:solidFill>
                  <a:srgbClr val="006CB8"/>
                </a:solidFill>
                <a:latin typeface="Lucida Sans Typewriter"/>
                <a:ea typeface="Courier New" charset="0"/>
                <a:cs typeface="Courier New" charset="0"/>
              </a:rPr>
              <a:t>;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2400" dirty="0" smtClean="0"/>
              <a:t>	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</a:t>
            </a: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000" dirty="0" smtClean="0">
              <a:latin typeface="Lucida Sans"/>
            </a:endParaRP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400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571"/>
    </mc:Choice>
    <mc:Fallback xmlns="">
      <p:transition spd="slow" advTm="37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7945" x="1279525" y="2533650"/>
          <p14:tracePt t="8062" x="1279525" y="2527300"/>
          <p14:tracePt t="8094" x="1279525" y="2514600"/>
          <p14:tracePt t="8102" x="1260475" y="2508250"/>
          <p14:tracePt t="8110" x="1254125" y="2501900"/>
          <p14:tracePt t="8124" x="1235075" y="2481263"/>
          <p14:tracePt t="8126" x="1182688" y="2455863"/>
          <p14:tracePt t="8142" x="1077913" y="2436813"/>
          <p14:tracePt t="8158" x="881063" y="2384425"/>
          <p14:tracePt t="8191" x="769938" y="2351088"/>
          <p14:tracePt t="8198" x="679450" y="2338388"/>
          <p14:tracePt t="8208" x="608013" y="2332038"/>
          <p14:tracePt t="8226" x="574675" y="2319338"/>
          <p14:tracePt t="8246" x="555625" y="2319338"/>
          <p14:tracePt t="8258" x="549275" y="2319338"/>
          <p14:tracePt t="8414" x="549275" y="2311400"/>
          <p14:tracePt t="8440" x="555625" y="2311400"/>
          <p14:tracePt t="8454" x="561975" y="2311400"/>
          <p14:tracePt t="8470" x="568325" y="2311400"/>
          <p14:tracePt t="8478" x="587375" y="2311400"/>
          <p14:tracePt t="8486" x="608013" y="2311400"/>
          <p14:tracePt t="8494" x="660400" y="2311400"/>
          <p14:tracePt t="8508" x="744538" y="2311400"/>
          <p14:tracePt t="8525" x="842963" y="2319338"/>
          <p14:tracePt t="8541" x="960438" y="2319338"/>
          <p14:tracePt t="8558" x="1096963" y="2319338"/>
          <p14:tracePt t="8574" x="1168400" y="2319338"/>
          <p14:tracePt t="8591" x="1214438" y="2311400"/>
          <p14:tracePt t="8608" x="1254125" y="2311400"/>
          <p14:tracePt t="8624" x="1273175" y="2311400"/>
          <p14:tracePt t="9118" x="1279525" y="2311400"/>
          <p14:tracePt t="9182" x="1287463" y="2311400"/>
          <p14:tracePt t="9190" x="1293813" y="2311400"/>
          <p14:tracePt t="9191" x="1325563" y="2325688"/>
          <p14:tracePt t="9366" x="1331913" y="2325688"/>
          <p14:tracePt t="9374" x="1346200" y="2325688"/>
          <p14:tracePt t="9382" x="1384300" y="2325688"/>
          <p14:tracePt t="9391" x="1455738" y="2338388"/>
          <p14:tracePt t="9407" x="1554163" y="2351088"/>
          <p14:tracePt t="9424" x="1652588" y="2351088"/>
          <p14:tracePt t="9440" x="1757363" y="2351088"/>
          <p14:tracePt t="9457" x="1828800" y="2351088"/>
          <p14:tracePt t="9474" x="1900238" y="2344738"/>
          <p14:tracePt t="9491" x="1939925" y="2344738"/>
          <p14:tracePt t="9507" x="1992313" y="2332038"/>
          <p14:tracePt t="9524" x="2051050" y="2311400"/>
          <p14:tracePt t="9540" x="2128838" y="2279650"/>
          <p14:tracePt t="9558" x="2162175" y="2266950"/>
          <p14:tracePt t="9574" x="2214563" y="2233613"/>
          <p14:tracePt t="9591" x="2233613" y="2214563"/>
          <p14:tracePt t="9607" x="2239963" y="2193925"/>
          <p14:tracePt t="9624" x="2246313" y="2168525"/>
          <p14:tracePt t="9640" x="2246313" y="2135188"/>
          <p14:tracePt t="9657" x="2246313" y="2097088"/>
          <p14:tracePt t="9674" x="2246313" y="2070100"/>
          <p14:tracePt t="9691" x="2233613" y="2038350"/>
          <p14:tracePt t="9707" x="2214563" y="2011363"/>
          <p14:tracePt t="9724" x="2193925" y="1998663"/>
          <p14:tracePt t="9740" x="2181225" y="1979613"/>
          <p14:tracePt t="9757" x="2168525" y="1979613"/>
          <p14:tracePt t="9757" x="2162175" y="1979613"/>
          <p14:tracePt t="9774" x="2135188" y="1979613"/>
          <p14:tracePt t="9791" x="2097088" y="1979613"/>
          <p14:tracePt t="9807" x="2038350" y="1979613"/>
          <p14:tracePt t="9824" x="1958975" y="1979613"/>
          <p14:tracePt t="9840" x="1881188" y="1979613"/>
          <p14:tracePt t="9857" x="1795463" y="1992313"/>
          <p14:tracePt t="9874" x="1717675" y="2005013"/>
          <p14:tracePt t="9890" x="1646238" y="2032000"/>
          <p14:tracePt t="9907" x="1600200" y="2044700"/>
          <p14:tracePt t="9924" x="1566863" y="2063750"/>
          <p14:tracePt t="9940" x="1554163" y="2082800"/>
          <p14:tracePt t="9957" x="1541463" y="2109788"/>
          <p14:tracePt t="9974" x="1516063" y="2155825"/>
          <p14:tracePt t="9991" x="1516063" y="2220913"/>
          <p14:tracePt t="10007" x="1516063" y="2279650"/>
          <p14:tracePt t="10024" x="1541463" y="2325688"/>
          <p14:tracePt t="10040" x="1587500" y="2390775"/>
          <p14:tracePt t="10057" x="1658938" y="2430463"/>
          <p14:tracePt t="10074" x="1770063" y="2455863"/>
          <p14:tracePt t="10090" x="1854200" y="2468563"/>
          <p14:tracePt t="10107" x="1912938" y="2468563"/>
          <p14:tracePt t="10124" x="1927225" y="2468563"/>
          <p14:tracePt t="10438" x="1927225" y="2462213"/>
          <p14:tracePt t="10446" x="1933575" y="2455863"/>
          <p14:tracePt t="10446" x="1939925" y="2436813"/>
          <p14:tracePt t="10457" x="1952625" y="2409825"/>
          <p14:tracePt t="10478" x="1973263" y="2384425"/>
          <p14:tracePt t="10490" x="1998663" y="2351088"/>
          <p14:tracePt t="10507" x="2024063" y="2332038"/>
          <p14:tracePt t="10524" x="2051050" y="2298700"/>
          <p14:tracePt t="10540" x="2063750" y="2292350"/>
          <p14:tracePt t="10557" x="2063750" y="2286000"/>
          <p14:tracePt t="10678" x="2070100" y="2286000"/>
          <p14:tracePt t="10686" x="2082800" y="2286000"/>
          <p14:tracePt t="10694" x="2128838" y="2286000"/>
          <p14:tracePt t="10709" x="2181225" y="2286000"/>
          <p14:tracePt t="10723" x="2260600" y="2286000"/>
          <p14:tracePt t="10740" x="2332038" y="2286000"/>
          <p14:tracePt t="10757" x="2409825" y="2286000"/>
          <p14:tracePt t="10773" x="2501900" y="2286000"/>
          <p14:tracePt t="10791" x="2554288" y="2286000"/>
          <p14:tracePt t="10807" x="2619375" y="2286000"/>
          <p14:tracePt t="10823" x="2684463" y="2286000"/>
          <p14:tracePt t="10840" x="2768600" y="2286000"/>
          <p14:tracePt t="10857" x="2854325" y="2286000"/>
          <p14:tracePt t="10873" x="2959100" y="2286000"/>
          <p14:tracePt t="10890" x="3055938" y="2286000"/>
          <p14:tracePt t="10907" x="3160713" y="2286000"/>
          <p14:tracePt t="10923" x="3265488" y="2286000"/>
          <p14:tracePt t="10940" x="3363913" y="2286000"/>
          <p14:tracePt t="10957" x="3454400" y="2286000"/>
          <p14:tracePt t="10973" x="3521075" y="2286000"/>
          <p14:tracePt t="10990" x="3579813" y="2286000"/>
          <p14:tracePt t="11094" x="3573463" y="2286000"/>
          <p14:tracePt t="11102" x="3565525" y="2292350"/>
          <p14:tracePt t="11110" x="3559175" y="2292350"/>
          <p14:tracePt t="11110" x="3546475" y="2298700"/>
          <p14:tracePt t="11123" x="3500438" y="2298700"/>
          <p14:tracePt t="11140" x="3395663" y="2298700"/>
          <p14:tracePt t="11156" x="3240088" y="2286000"/>
          <p14:tracePt t="11173" x="3070225" y="2286000"/>
          <p14:tracePt t="11190" x="2827338" y="2286000"/>
          <p14:tracePt t="11207" x="2671763" y="2286000"/>
          <p14:tracePt t="11223" x="2547938" y="2286000"/>
          <p14:tracePt t="11240" x="2449513" y="2305050"/>
          <p14:tracePt t="11257" x="2384425" y="2311400"/>
          <p14:tracePt t="11273" x="2363788" y="2319338"/>
          <p14:tracePt t="11382" x="2370138" y="2319338"/>
          <p14:tracePt t="11390" x="2384425" y="2319338"/>
          <p14:tracePt t="11398" x="2455863" y="2325688"/>
          <p14:tracePt t="11406" x="2566988" y="2338388"/>
          <p14:tracePt t="11423" x="2724150" y="2344738"/>
          <p14:tracePt t="11440" x="2906713" y="2351088"/>
          <p14:tracePt t="11457" x="3095625" y="2357438"/>
          <p14:tracePt t="11473" x="3246438" y="2370138"/>
          <p14:tracePt t="11490" x="3330575" y="2370138"/>
          <p14:tracePt t="11507" x="3376613" y="2370138"/>
          <p14:tracePt t="11523" x="3382963" y="2370138"/>
          <p14:tracePt t="12174" x="3395663" y="2370138"/>
          <p14:tracePt t="12182" x="3416300" y="2370138"/>
          <p14:tracePt t="12190" x="3441700" y="2370138"/>
          <p14:tracePt t="12195" x="3487738" y="2370138"/>
          <p14:tracePt t="12206" x="3559175" y="2370138"/>
          <p14:tracePt t="12223" x="3638550" y="2370138"/>
          <p14:tracePt t="12239" x="3690938" y="2370138"/>
          <p14:tracePt t="12256" x="3722688" y="2370138"/>
          <p14:tracePt t="12273" x="3729038" y="2370138"/>
          <p14:tracePt t="12289" x="3741738" y="2370138"/>
          <p14:tracePt t="12306" x="3749675" y="2370138"/>
          <p14:tracePt t="12323" x="3762375" y="2370138"/>
          <p14:tracePt t="12340" x="3781425" y="2370138"/>
          <p14:tracePt t="12356" x="3808413" y="2370138"/>
          <p14:tracePt t="12373" x="3860800" y="2370138"/>
          <p14:tracePt t="12389" x="3978275" y="2370138"/>
          <p14:tracePt t="12406" x="4081463" y="2370138"/>
          <p14:tracePt t="12423" x="4186238" y="2370138"/>
          <p14:tracePt t="12439" x="4291013" y="2370138"/>
          <p14:tracePt t="12456" x="4395788" y="2370138"/>
          <p14:tracePt t="12473" x="4500563" y="2370138"/>
          <p14:tracePt t="12489" x="4597400" y="2370138"/>
          <p14:tracePt t="12506" x="4689475" y="2370138"/>
          <p14:tracePt t="12523" x="4781550" y="2370138"/>
          <p14:tracePt t="12539" x="4852988" y="2370138"/>
          <p14:tracePt t="12556" x="4911725" y="2370138"/>
          <p14:tracePt t="12573" x="4957763" y="2370138"/>
          <p14:tracePt t="12573" x="4983163" y="2370138"/>
          <p14:tracePt t="12590" x="5016500" y="2363788"/>
          <p14:tracePt t="12606" x="5041900" y="2363788"/>
          <p14:tracePt t="12623" x="5054600" y="2363788"/>
          <p14:tracePt t="12639" x="5068888" y="2357438"/>
          <p14:tracePt t="12656" x="5081588" y="2357438"/>
          <p14:tracePt t="12673" x="5106988" y="2351088"/>
          <p14:tracePt t="12689" x="5127625" y="2338388"/>
          <p14:tracePt t="12706" x="5153025" y="2325688"/>
          <p14:tracePt t="12723" x="5180013" y="2305050"/>
          <p14:tracePt t="12739" x="5211763" y="2286000"/>
          <p14:tracePt t="12756" x="5251450" y="2246313"/>
          <p14:tracePt t="12773" x="5270500" y="2220913"/>
          <p14:tracePt t="12789" x="5283200" y="2168525"/>
          <p14:tracePt t="12806" x="5291138" y="2135188"/>
          <p14:tracePt t="12823" x="5291138" y="2103438"/>
          <p14:tracePt t="12839" x="5283200" y="2076450"/>
          <p14:tracePt t="12856" x="5270500" y="2051050"/>
          <p14:tracePt t="12872" x="5264150" y="2024063"/>
          <p14:tracePt t="12889" x="5245100" y="1992313"/>
          <p14:tracePt t="12906" x="5205413" y="1965325"/>
          <p14:tracePt t="12923" x="5159375" y="1933575"/>
          <p14:tracePt t="12939" x="5100638" y="1887538"/>
          <p14:tracePt t="12956" x="5022850" y="1841500"/>
          <p14:tracePt t="12973" x="4911725" y="1809750"/>
          <p14:tracePt t="12989" x="4806950" y="1795463"/>
          <p14:tracePt t="13006" x="4656138" y="1795463"/>
          <p14:tracePt t="13023" x="4559300" y="1795463"/>
          <p14:tracePt t="13039" x="4494213" y="1795463"/>
          <p14:tracePt t="13056" x="4421188" y="1795463"/>
          <p14:tracePt t="13072" x="4356100" y="1795463"/>
          <p14:tracePt t="13089" x="4271963" y="1816100"/>
          <p14:tracePt t="13106" x="4198938" y="1841500"/>
          <p14:tracePt t="13123" x="4114800" y="1868488"/>
          <p14:tracePt t="13139" x="4030663" y="1887538"/>
          <p14:tracePt t="13156" x="3963988" y="1900238"/>
          <p14:tracePt t="13172" x="3898900" y="1927225"/>
          <p14:tracePt t="13189" x="3873500" y="1933575"/>
          <p14:tracePt t="13206" x="3787775" y="1965325"/>
          <p14:tracePt t="13222" x="3729038" y="2011363"/>
          <p14:tracePt t="13239" x="3657600" y="2063750"/>
          <p14:tracePt t="13256" x="3598863" y="2122488"/>
          <p14:tracePt t="13272" x="3546475" y="2174875"/>
          <p14:tracePt t="13289" x="3513138" y="2214563"/>
          <p14:tracePt t="13306" x="3500438" y="2239963"/>
          <p14:tracePt t="13322" x="3494088" y="2279650"/>
          <p14:tracePt t="13339" x="3494088" y="2305050"/>
          <p14:tracePt t="13356" x="3513138" y="2332038"/>
          <p14:tracePt t="13372" x="3546475" y="2363788"/>
          <p14:tracePt t="13389" x="3605213" y="2409825"/>
          <p14:tracePt t="13406" x="3670300" y="2449513"/>
          <p14:tracePt t="13423" x="3709988" y="2455863"/>
          <p14:tracePt t="13439" x="3722688" y="2462213"/>
          <p14:tracePt t="19254" x="3716338" y="2462213"/>
          <p14:tracePt t="20735" x="3716338" y="2468563"/>
          <p14:tracePt t="20743" x="3709988" y="2474913"/>
          <p14:tracePt t="20744" x="3709988" y="2489200"/>
          <p14:tracePt t="20755" x="3709988" y="2540000"/>
          <p14:tracePt t="20771" x="3709988" y="2619375"/>
          <p14:tracePt t="20788" x="3709988" y="2703513"/>
          <p14:tracePt t="20805" x="3722688" y="2814638"/>
          <p14:tracePt t="20821" x="3741738" y="2906713"/>
          <p14:tracePt t="20838" x="3775075" y="3005138"/>
          <p14:tracePt t="20855" x="3808413" y="3101975"/>
          <p14:tracePt t="20871" x="3840163" y="3233738"/>
          <p14:tracePt t="20889" x="3852863" y="3317875"/>
          <p14:tracePt t="20904" x="3860800" y="3370263"/>
          <p14:tracePt t="20920" x="3860800" y="3403600"/>
          <p14:tracePt t="20937" x="3860800" y="3429000"/>
          <p14:tracePt t="20954" x="3860800" y="3441700"/>
          <p14:tracePt t="20970" x="3860800" y="3448050"/>
          <p14:tracePt t="21071" x="3860800" y="3441700"/>
          <p14:tracePt t="21079" x="3860800" y="3435350"/>
          <p14:tracePt t="21087" x="3860800" y="3422650"/>
          <p14:tracePt t="21095" x="3905250" y="3363913"/>
          <p14:tracePt t="21105" x="3970338" y="3284538"/>
          <p14:tracePt t="21121" x="4043363" y="3160713"/>
          <p14:tracePt t="21138" x="4121150" y="3011488"/>
          <p14:tracePt t="21155" x="4160838" y="2867025"/>
          <p14:tracePt t="21171" x="4160838" y="2749550"/>
          <p14:tracePt t="21188" x="4133850" y="2659063"/>
          <p14:tracePt t="21205" x="4089400" y="2586038"/>
          <p14:tracePt t="21220" x="4022725" y="2520950"/>
          <p14:tracePt t="21237" x="3944938" y="2489200"/>
          <p14:tracePt t="21253" x="3846513" y="2489200"/>
          <p14:tracePt t="21270" x="3676650" y="2481263"/>
          <p14:tracePt t="21287" x="3546475" y="2481263"/>
          <p14:tracePt t="21304" x="3376613" y="2481263"/>
          <p14:tracePt t="21320" x="3206750" y="2481263"/>
          <p14:tracePt t="21337" x="3049588" y="2474913"/>
          <p14:tracePt t="21353" x="2900363" y="2462213"/>
          <p14:tracePt t="21370" x="2768600" y="2436813"/>
          <p14:tracePt t="21387" x="2678113" y="2403475"/>
          <p14:tracePt t="21404" x="2625725" y="2384425"/>
          <p14:tracePt t="21420" x="2566988" y="2363788"/>
          <p14:tracePt t="21437" x="2533650" y="2344738"/>
          <p14:tracePt t="21454" x="2508250" y="2332038"/>
          <p14:tracePt t="21470" x="2481263" y="2298700"/>
          <p14:tracePt t="21487" x="2481263" y="2292350"/>
          <p14:tracePt t="21504" x="2474913" y="2286000"/>
          <p14:tracePt t="21521" x="2474913" y="2279650"/>
          <p14:tracePt t="21622" x="2481263" y="2279650"/>
          <p14:tracePt t="21631" x="2495550" y="2279650"/>
          <p14:tracePt t="21640" x="2501900" y="2279650"/>
          <p14:tracePt t="21654" x="2560638" y="2292350"/>
          <p14:tracePt t="21670" x="2659063" y="2298700"/>
          <p14:tracePt t="21687" x="2776538" y="2311400"/>
          <p14:tracePt t="21703" x="2906713" y="2311400"/>
          <p14:tracePt t="21720" x="3036888" y="2319338"/>
          <p14:tracePt t="21737" x="3154363" y="2319338"/>
          <p14:tracePt t="21753" x="3271838" y="2319338"/>
          <p14:tracePt t="21770" x="3363913" y="2319338"/>
          <p14:tracePt t="21787" x="3429000" y="2319338"/>
          <p14:tracePt t="21803" x="3448050" y="2319338"/>
          <p14:tracePt t="22102" x="3454400" y="2319338"/>
          <p14:tracePt t="22111" x="3475038" y="2319338"/>
          <p14:tracePt t="22118" x="3506788" y="2325688"/>
          <p14:tracePt t="22137" x="3552825" y="2332038"/>
          <p14:tracePt t="22137" x="3617913" y="2338388"/>
          <p14:tracePt t="22153" x="3697288" y="2344738"/>
          <p14:tracePt t="22170" x="3762375" y="2344738"/>
          <p14:tracePt t="22187" x="3840163" y="2351088"/>
          <p14:tracePt t="22203" x="3911600" y="2357438"/>
          <p14:tracePt t="22220" x="3984625" y="2363788"/>
          <p14:tracePt t="22237" x="4081463" y="2370138"/>
          <p14:tracePt t="22253" x="4186238" y="2370138"/>
          <p14:tracePt t="22270" x="4362450" y="2384425"/>
          <p14:tracePt t="22286" x="4500563" y="2384425"/>
          <p14:tracePt t="22303" x="4637088" y="2384425"/>
          <p14:tracePt t="22320" x="4781550" y="2384425"/>
          <p14:tracePt t="22337" x="4911725" y="2384425"/>
          <p14:tracePt t="22353" x="5029200" y="2384425"/>
          <p14:tracePt t="22370" x="5133975" y="2384425"/>
          <p14:tracePt t="22386" x="5224463" y="2384425"/>
          <p14:tracePt t="22403" x="5276850" y="2370138"/>
          <p14:tracePt t="22420" x="5316538" y="2351088"/>
          <p14:tracePt t="22437" x="5341938" y="2325688"/>
          <p14:tracePt t="22453" x="5362575" y="2292350"/>
          <p14:tracePt t="22470" x="5381625" y="2252663"/>
          <p14:tracePt t="22487" x="5387975" y="2227263"/>
          <p14:tracePt t="22503" x="5394325" y="2208213"/>
          <p14:tracePt t="22520" x="5394325" y="2181225"/>
          <p14:tracePt t="22536" x="5394325" y="2168525"/>
          <p14:tracePt t="22553" x="5381625" y="2128838"/>
          <p14:tracePt t="22570" x="5349875" y="2097088"/>
          <p14:tracePt t="22587" x="5316538" y="2051050"/>
          <p14:tracePt t="22603" x="5264150" y="1985963"/>
          <p14:tracePt t="22620" x="5199063" y="1927225"/>
          <p14:tracePt t="22636" x="5100638" y="1881188"/>
          <p14:tracePt t="22653" x="4995863" y="1862138"/>
          <p14:tracePt t="22670" x="4806950" y="1854200"/>
          <p14:tracePt t="22686" x="4708525" y="1854200"/>
          <p14:tracePt t="22703" x="4624388" y="1854200"/>
          <p14:tracePt t="22720" x="4572000" y="1854200"/>
          <p14:tracePt t="22736" x="4513263" y="1868488"/>
          <p14:tracePt t="22753" x="4460875" y="1893888"/>
          <p14:tracePt t="22770" x="4376738" y="1927225"/>
          <p14:tracePt t="22786" x="4303713" y="1946275"/>
          <p14:tracePt t="22803" x="4244975" y="1958975"/>
          <p14:tracePt t="22820" x="4192588" y="1985963"/>
          <p14:tracePt t="22836" x="4148138" y="2005013"/>
          <p14:tracePt t="22853" x="4114800" y="2024063"/>
          <p14:tracePt t="22870" x="4068763" y="2044700"/>
          <p14:tracePt t="22886" x="3970338" y="2141538"/>
          <p14:tracePt t="22903" x="3925888" y="2187575"/>
          <p14:tracePt t="22919" x="3892550" y="2227263"/>
          <p14:tracePt t="22936" x="3886200" y="2260600"/>
          <p14:tracePt t="22953" x="3886200" y="2292350"/>
          <p14:tracePt t="22970" x="3886200" y="2319338"/>
          <p14:tracePt t="22986" x="3905250" y="2351088"/>
          <p14:tracePt t="23003" x="3957638" y="2397125"/>
          <p14:tracePt t="23020" x="4022725" y="2449513"/>
          <p14:tracePt t="23036" x="4140200" y="2489200"/>
          <p14:tracePt t="23053" x="4284663" y="2508250"/>
          <p14:tracePt t="23069" x="4479925" y="2527300"/>
          <p14:tracePt t="23086" x="4695825" y="2540000"/>
          <p14:tracePt t="23103" x="4794250" y="2547938"/>
          <p14:tracePt t="23120" x="4819650" y="2547938"/>
          <p14:tracePt t="24230" x="4813300" y="2547938"/>
          <p14:tracePt t="24254" x="4806950" y="2547938"/>
          <p14:tracePt t="24278" x="4800600" y="2554288"/>
          <p14:tracePt t="24294" x="4794250" y="2560638"/>
          <p14:tracePt t="24310" x="4781550" y="2566988"/>
          <p14:tracePt t="24318" x="4767263" y="2579688"/>
          <p14:tracePt t="24326" x="4741863" y="2598738"/>
          <p14:tracePt t="24336" x="4708525" y="2632075"/>
          <p14:tracePt t="24352" x="4656138" y="2690813"/>
          <p14:tracePt t="24369" x="4618038" y="2736850"/>
          <p14:tracePt t="24386" x="4559300" y="2795588"/>
          <p14:tracePt t="24402" x="4494213" y="2847975"/>
          <p14:tracePt t="24419" x="4441825" y="2906713"/>
          <p14:tracePt t="24436" x="4362450" y="2971800"/>
          <p14:tracePt t="24452" x="4291013" y="3036888"/>
          <p14:tracePt t="24469" x="4192588" y="3101975"/>
          <p14:tracePt t="24486" x="3984625" y="3213100"/>
          <p14:tracePt t="24502" x="3827463" y="3278188"/>
          <p14:tracePt t="24519" x="3624263" y="3357563"/>
          <p14:tracePt t="24536" x="3441700" y="3422650"/>
          <p14:tracePt t="24552" x="3311525" y="3468688"/>
          <p14:tracePt t="24569" x="3181350" y="3494088"/>
          <p14:tracePt t="24586" x="3024188" y="3506788"/>
          <p14:tracePt t="24602" x="2854325" y="3506788"/>
          <p14:tracePt t="24619" x="2665413" y="3506788"/>
          <p14:tracePt t="24636" x="2462213" y="3506788"/>
          <p14:tracePt t="24652" x="2201863" y="3513138"/>
          <p14:tracePt t="24669" x="1958975" y="3513138"/>
          <p14:tracePt t="24686" x="1757363" y="3513138"/>
          <p14:tracePt t="24686" x="1684338" y="3513138"/>
          <p14:tracePt t="24702" x="1516063" y="3513138"/>
          <p14:tracePt t="24719" x="1397000" y="3500438"/>
          <p14:tracePt t="24735" x="1312863" y="3494088"/>
          <p14:tracePt t="24752" x="1247775" y="3475038"/>
          <p14:tracePt t="24769" x="1235075" y="3448050"/>
          <p14:tracePt t="24785" x="1227138" y="3429000"/>
          <p14:tracePt t="24802" x="1235075" y="3416300"/>
          <p14:tracePt t="24819" x="1241425" y="3409950"/>
          <p14:tracePt t="25070" x="1235075" y="3403600"/>
          <p14:tracePt t="25078" x="1220788" y="3389313"/>
          <p14:tracePt t="25086" x="1214438" y="3389313"/>
          <p14:tracePt t="25094" x="1195388" y="3376613"/>
          <p14:tracePt t="25103" x="1168400" y="3363913"/>
          <p14:tracePt t="25119" x="1149350" y="3344863"/>
          <p14:tracePt t="25135" x="1117600" y="3324225"/>
          <p14:tracePt t="25152" x="1077913" y="3317875"/>
          <p14:tracePt t="25169" x="1038225" y="3292475"/>
          <p14:tracePt t="25185" x="1025525" y="3271838"/>
          <p14:tracePt t="25202" x="1006475" y="3259138"/>
          <p14:tracePt t="25219" x="992188" y="3246438"/>
          <p14:tracePt t="25235" x="973138" y="3225800"/>
          <p14:tracePt t="25252" x="960438" y="3219450"/>
          <p14:tracePt t="25269" x="954088" y="3213100"/>
          <p14:tracePt t="25470" x="960438" y="3213100"/>
          <p14:tracePt t="25478" x="973138" y="3213100"/>
          <p14:tracePt t="25486" x="992188" y="3213100"/>
          <p14:tracePt t="25494" x="1019175" y="3213100"/>
          <p14:tracePt t="25502" x="1155700" y="3213100"/>
          <p14:tracePt t="25519" x="1279525" y="3213100"/>
          <p14:tracePt t="25535" x="1411288" y="3213100"/>
          <p14:tracePt t="25552" x="1528763" y="3213100"/>
          <p14:tracePt t="25569" x="1606550" y="3213100"/>
          <p14:tracePt t="25586" x="1658938" y="3200400"/>
          <p14:tracePt t="25602" x="1692275" y="3175000"/>
          <p14:tracePt t="25618" x="1717675" y="3135313"/>
          <p14:tracePt t="25636" x="1736725" y="3101975"/>
          <p14:tracePt t="25652" x="1751013" y="3063875"/>
          <p14:tracePt t="25669" x="1763713" y="3036888"/>
          <p14:tracePt t="25685" x="1763713" y="2997200"/>
          <p14:tracePt t="25702" x="1757363" y="2946400"/>
          <p14:tracePt t="25719" x="1757363" y="2913063"/>
          <p14:tracePt t="25735" x="1744663" y="2894013"/>
          <p14:tracePt t="25752" x="1724025" y="2860675"/>
          <p14:tracePt t="25768" x="1692275" y="2835275"/>
          <p14:tracePt t="25785" x="1646238" y="2795588"/>
          <p14:tracePt t="25802" x="1606550" y="2762250"/>
          <p14:tracePt t="25818" x="1554163" y="2724150"/>
          <p14:tracePt t="25835" x="1482725" y="2684463"/>
          <p14:tracePt t="25852" x="1417638" y="2678113"/>
          <p14:tracePt t="25868" x="1371600" y="2651125"/>
          <p14:tracePt t="25885" x="1325563" y="2625725"/>
          <p14:tracePt t="25902" x="1273175" y="2613025"/>
          <p14:tracePt t="25918" x="1241425" y="2606675"/>
          <p14:tracePt t="25935" x="1201738" y="2598738"/>
          <p14:tracePt t="25952" x="1155700" y="2598738"/>
          <p14:tracePt t="25968" x="1117600" y="2598738"/>
          <p14:tracePt t="25985" x="1065213" y="2598738"/>
          <p14:tracePt t="26002" x="1025525" y="2598738"/>
          <p14:tracePt t="26019" x="985838" y="2592388"/>
          <p14:tracePt t="26035" x="939800" y="2592388"/>
          <p14:tracePt t="26052" x="920750" y="2606675"/>
          <p14:tracePt t="26068" x="901700" y="2606675"/>
          <p14:tracePt t="26085" x="889000" y="2613025"/>
          <p14:tracePt t="26102" x="836613" y="2632075"/>
          <p14:tracePt t="26119" x="809625" y="2659063"/>
          <p14:tracePt t="26135" x="784225" y="2665413"/>
          <p14:tracePt t="26152" x="750888" y="2684463"/>
          <p14:tracePt t="26168" x="738188" y="2703513"/>
          <p14:tracePt t="26185" x="731838" y="2709863"/>
          <p14:tracePt t="26202" x="731838" y="2724150"/>
          <p14:tracePt t="26218" x="719138" y="2736850"/>
          <p14:tracePt t="26235" x="719138" y="2749550"/>
          <p14:tracePt t="26270" x="719138" y="2755900"/>
          <p14:tracePt t="26278" x="719138" y="2762250"/>
          <p14:tracePt t="26286" x="719138" y="2768600"/>
          <p14:tracePt t="26302" x="719138" y="2789238"/>
          <p14:tracePt t="26318" x="719138" y="2808288"/>
          <p14:tracePt t="26335" x="719138" y="2820988"/>
          <p14:tracePt t="26352" x="725488" y="2847975"/>
          <p14:tracePt t="26368" x="731838" y="2867025"/>
          <p14:tracePt t="26385" x="738188" y="2879725"/>
          <p14:tracePt t="26402" x="738188" y="2887663"/>
          <p14:tracePt t="26418" x="750888" y="2900363"/>
          <p14:tracePt t="26435" x="757238" y="2913063"/>
          <p14:tracePt t="26452" x="763588" y="2925763"/>
          <p14:tracePt t="26468" x="769938" y="2946400"/>
          <p14:tracePt t="26485" x="790575" y="2959100"/>
          <p14:tracePt t="26501" x="836613" y="2990850"/>
          <p14:tracePt t="26518" x="868363" y="3017838"/>
          <p14:tracePt t="26535" x="920750" y="3049588"/>
          <p14:tracePt t="26552" x="973138" y="3070225"/>
          <p14:tracePt t="26568" x="1006475" y="3082925"/>
          <p14:tracePt t="26585" x="1044575" y="3095625"/>
          <p14:tracePt t="26602" x="1058863" y="3101975"/>
          <p14:tracePt t="26618" x="1065213" y="3101975"/>
          <p14:tracePt t="29967" x="1071563" y="3101975"/>
          <p14:tracePt t="29975" x="1071563" y="3108325"/>
          <p14:tracePt t="29975" x="1077913" y="3108325"/>
          <p14:tracePt t="29991" x="1123950" y="3116263"/>
          <p14:tracePt t="29999" x="1155700" y="3128963"/>
          <p14:tracePt t="30007" x="1266825" y="3160713"/>
          <p14:tracePt t="30018" x="1411288" y="3181350"/>
          <p14:tracePt t="30034" x="1587500" y="3213100"/>
          <p14:tracePt t="30051" x="1730375" y="3225800"/>
          <p14:tracePt t="30068" x="1906588" y="3246438"/>
          <p14:tracePt t="30085" x="2063750" y="3246438"/>
          <p14:tracePt t="30101" x="2201863" y="3246438"/>
          <p14:tracePt t="30118" x="2332038" y="3246438"/>
          <p14:tracePt t="30134" x="2533650" y="3233738"/>
          <p14:tracePt t="30151" x="2697163" y="3219450"/>
          <p14:tracePt t="30168" x="2847975" y="3200400"/>
          <p14:tracePt t="30185" x="3017838" y="3160713"/>
          <p14:tracePt t="30201" x="3219450" y="3116263"/>
          <p14:tracePt t="30218" x="3429000" y="3036888"/>
          <p14:tracePt t="30234" x="3657600" y="2938463"/>
          <p14:tracePt t="30251" x="3873500" y="2835275"/>
          <p14:tracePt t="30268" x="4037013" y="2749550"/>
          <p14:tracePt t="30284" x="4140200" y="2690813"/>
          <p14:tracePt t="30301" x="4238625" y="2632075"/>
          <p14:tracePt t="30318" x="4297363" y="2586038"/>
          <p14:tracePt t="30334" x="4362450" y="2527300"/>
          <p14:tracePt t="30351" x="4395788" y="2495550"/>
          <p14:tracePt t="30368" x="4427538" y="2474913"/>
          <p14:tracePt t="30385" x="4473575" y="2443163"/>
          <p14:tracePt t="30401" x="4500563" y="2422525"/>
          <p14:tracePt t="30418" x="4565650" y="2363788"/>
          <p14:tracePt t="30434" x="4649788" y="2311400"/>
          <p14:tracePt t="30451" x="4722813" y="2246313"/>
          <p14:tracePt t="30467" x="4767263" y="2208213"/>
          <p14:tracePt t="30484" x="4794250" y="2174875"/>
          <p14:tracePt t="30501" x="4806950" y="2162175"/>
          <p14:tracePt t="30607" x="4800600" y="2162175"/>
          <p14:tracePt t="30623" x="4794250" y="2162175"/>
          <p14:tracePt t="30655" x="4787900" y="2168525"/>
          <p14:tracePt t="30663" x="4781550" y="2168525"/>
          <p14:tracePt t="30671" x="4754563" y="2181225"/>
          <p14:tracePt t="30684" x="4722813" y="2193925"/>
          <p14:tracePt t="30701" x="4670425" y="2214563"/>
          <p14:tracePt t="30718" x="4584700" y="2252663"/>
          <p14:tracePt t="30734" x="4479925" y="2292350"/>
          <p14:tracePt t="30734" x="4408488" y="2311400"/>
          <p14:tracePt t="30751" x="4297363" y="2332038"/>
          <p14:tracePt t="30767" x="4173538" y="2357438"/>
          <p14:tracePt t="30784" x="4049713" y="2390775"/>
          <p14:tracePt t="30801" x="3879850" y="2422525"/>
          <p14:tracePt t="30818" x="3729038" y="2462213"/>
          <p14:tracePt t="30834" x="3579813" y="2508250"/>
          <p14:tracePt t="30851" x="3448050" y="2554288"/>
          <p14:tracePt t="30867" x="3305175" y="2606675"/>
          <p14:tracePt t="30884" x="3148013" y="2651125"/>
          <p14:tracePt t="30901" x="3017838" y="2697163"/>
          <p14:tracePt t="30917" x="2913063" y="2743200"/>
          <p14:tracePt t="30934" x="2808288" y="2795588"/>
          <p14:tracePt t="30951" x="2690813" y="2841625"/>
          <p14:tracePt t="30967" x="2659063" y="2860675"/>
          <p14:tracePt t="30984" x="2632075" y="2867025"/>
          <p14:tracePt t="31001" x="2619375" y="2873375"/>
          <p14:tracePt t="31111" x="2625725" y="2867025"/>
          <p14:tracePt t="31119" x="2638425" y="2860675"/>
          <p14:tracePt t="31127" x="2671763" y="2835275"/>
          <p14:tracePt t="31135" x="2776538" y="2782888"/>
          <p14:tracePt t="31151" x="3024188" y="2717800"/>
          <p14:tracePt t="31167" x="3175000" y="2697163"/>
          <p14:tracePt t="31184" x="3357563" y="2678113"/>
          <p14:tracePt t="31201" x="3481388" y="2659063"/>
          <p14:tracePt t="31218" x="3605213" y="2625725"/>
          <p14:tracePt t="31234" x="3762375" y="2586038"/>
          <p14:tracePt t="31251" x="3886200" y="2554288"/>
          <p14:tracePt t="31267" x="4010025" y="2514600"/>
          <p14:tracePt t="31284" x="4089400" y="2481263"/>
          <p14:tracePt t="31301" x="4127500" y="2455863"/>
          <p14:tracePt t="31317" x="4140200" y="2449513"/>
          <p14:tracePt t="31334" x="4148138" y="2449513"/>
          <p14:tracePt t="31423" x="4140200" y="2449513"/>
          <p14:tracePt t="31431" x="4127500" y="2455863"/>
          <p14:tracePt t="31439" x="4108450" y="2462213"/>
          <p14:tracePt t="31447" x="4095750" y="2474913"/>
          <p14:tracePt t="31455" x="4022725" y="2508250"/>
          <p14:tracePt t="31467" x="3925888" y="2554288"/>
          <p14:tracePt t="31484" x="3794125" y="2598738"/>
          <p14:tracePt t="31500" x="3611563" y="2671763"/>
          <p14:tracePt t="31517" x="3416300" y="2730500"/>
          <p14:tracePt t="31534" x="3181350" y="2841625"/>
          <p14:tracePt t="31550" x="2900363" y="2938463"/>
          <p14:tracePt t="31567" x="2755900" y="3005138"/>
          <p14:tracePt t="31584" x="2644775" y="3055938"/>
          <p14:tracePt t="31601" x="2592388" y="3070225"/>
          <p14:tracePt t="31617" x="2592388" y="3076575"/>
          <p14:tracePt t="33123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Encapsulation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0" y="983717"/>
            <a:ext cx="8677836" cy="34040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dirty="0" smtClean="0">
                <a:latin typeface="Lucida Sans"/>
              </a:rPr>
              <a:t>Encapsulation is the process of hiding implementation details and providing methods for data access.</a:t>
            </a: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400" dirty="0" smtClean="0">
              <a:latin typeface="Lucida Sans"/>
            </a:endParaRP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b="1" dirty="0" smtClean="0">
                <a:latin typeface="Lucida Sans"/>
              </a:rPr>
              <a:t>To encapsulate data: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</a:pPr>
            <a:r>
              <a:rPr lang="en-US" sz="2400" b="1" dirty="0" smtClean="0">
                <a:latin typeface="Lucida Sans"/>
              </a:rPr>
              <a:t>Declare instance variables as private and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</a:pPr>
            <a:r>
              <a:rPr lang="en-US" sz="2400" b="1" dirty="0" smtClean="0">
                <a:latin typeface="Lucida Sans"/>
              </a:rPr>
              <a:t>Declare public methods that access the variables</a:t>
            </a:r>
          </a:p>
          <a:p>
            <a:pPr marL="800100" lvl="1" indent="-342900">
              <a:spcBef>
                <a:spcPct val="20000"/>
              </a:spcBef>
            </a:pPr>
            <a:r>
              <a:rPr lang="en-US" sz="2400" b="1" dirty="0" smtClean="0">
                <a:latin typeface="Lucida Sans"/>
              </a:rPr>
              <a:t> 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2400" dirty="0" smtClean="0">
                <a:latin typeface="Lucida Sans"/>
              </a:rPr>
              <a:t> 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278"/>
    </mc:Choice>
    <mc:Fallback xmlns="">
      <p:transition spd="slow" advTm="62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015" x="5106988" y="3416300"/>
          <p14:tracePt t="20023" x="5106988" y="3403600"/>
          <p14:tracePt t="20031" x="5106988" y="3389313"/>
          <p14:tracePt t="20039" x="5106988" y="3376613"/>
          <p14:tracePt t="20047" x="5106988" y="3357563"/>
          <p14:tracePt t="20063" x="5106988" y="3344863"/>
          <p14:tracePt t="20079" x="5113338" y="3311525"/>
          <p14:tracePt t="20103" x="5121275" y="3292475"/>
          <p14:tracePt t="20119" x="5133975" y="3259138"/>
          <p14:tracePt t="20135" x="5153025" y="3225800"/>
          <p14:tracePt t="20151" x="5180013" y="3200400"/>
          <p14:tracePt t="20167" x="5199063" y="3175000"/>
          <p14:tracePt t="20183" x="5238750" y="3160713"/>
          <p14:tracePt t="20195" x="5270500" y="3141663"/>
          <p14:tracePt t="20212" x="5310188" y="3135313"/>
          <p14:tracePt t="20228" x="5362575" y="3135313"/>
          <p14:tracePt t="20245" x="5414963" y="3135313"/>
          <p14:tracePt t="20262" x="5480050" y="3128963"/>
          <p14:tracePt t="20278" x="5538788" y="3128963"/>
          <p14:tracePt t="20295" x="5637213" y="3128963"/>
          <p14:tracePt t="20312" x="5708650" y="3128963"/>
          <p14:tracePt t="20329" x="5780088" y="3128963"/>
          <p14:tracePt t="20345" x="5845175" y="3128963"/>
          <p14:tracePt t="20362" x="5910263" y="3128963"/>
          <p14:tracePt t="20378" x="5983288" y="3128963"/>
          <p14:tracePt t="20395" x="6048375" y="3128963"/>
          <p14:tracePt t="20411" x="6119813" y="3128963"/>
          <p14:tracePt t="20428" x="6178550" y="3128963"/>
          <p14:tracePt t="20445" x="6264275" y="3128963"/>
          <p14:tracePt t="20462" x="6342063" y="3128963"/>
          <p14:tracePt t="20478" x="6419850" y="3128963"/>
          <p14:tracePt t="20495" x="6505575" y="3128963"/>
          <p14:tracePt t="20511" x="6545263" y="3128963"/>
          <p14:tracePt t="20528" x="6583363" y="3128963"/>
          <p14:tracePt t="20545" x="6589713" y="3122613"/>
          <p14:tracePt t="20671" x="6583363" y="3122613"/>
          <p14:tracePt t="20679" x="6557963" y="3122613"/>
          <p14:tracePt t="20695" x="6472238" y="3116263"/>
          <p14:tracePt t="20695" x="6348413" y="3095625"/>
          <p14:tracePt t="20712" x="6191250" y="3082925"/>
          <p14:tracePt t="20728" x="6002338" y="3055938"/>
          <p14:tracePt t="20745" x="5826125" y="3049588"/>
          <p14:tracePt t="20761" x="5643563" y="3043238"/>
          <p14:tracePt t="20778" x="5486400" y="3036888"/>
          <p14:tracePt t="20795" x="5335588" y="3036888"/>
          <p14:tracePt t="20811" x="5224463" y="3036888"/>
          <p14:tracePt t="20828" x="5165725" y="3036888"/>
          <p14:tracePt t="20967" x="5173663" y="3036888"/>
          <p14:tracePt t="21007" x="5180013" y="3036888"/>
          <p14:tracePt t="21015" x="5205413" y="3036888"/>
          <p14:tracePt t="21015" x="5224463" y="3036888"/>
          <p14:tracePt t="21028" x="5310188" y="3049588"/>
          <p14:tracePt t="21045" x="5453063" y="3076575"/>
          <p14:tracePt t="21061" x="5622925" y="3089275"/>
          <p14:tracePt t="21078" x="5832475" y="3116263"/>
          <p14:tracePt t="21095" x="6132513" y="3141663"/>
          <p14:tracePt t="21112" x="6289675" y="3148013"/>
          <p14:tracePt t="21128" x="6367463" y="3148013"/>
          <p14:tracePt t="21145" x="6434138" y="3148013"/>
          <p14:tracePt t="21887" x="6419850" y="3148013"/>
          <p14:tracePt t="21895" x="6388100" y="3148013"/>
          <p14:tracePt t="21903" x="6256338" y="3154363"/>
          <p14:tracePt t="21911" x="6073775" y="3154363"/>
          <p14:tracePt t="21928" x="5761038" y="3154363"/>
          <p14:tracePt t="21944" x="5368925" y="3167063"/>
          <p14:tracePt t="21961" x="4957763" y="3167063"/>
          <p14:tracePt t="21978" x="4506913" y="3200400"/>
          <p14:tracePt t="21995" x="4043363" y="3200400"/>
          <p14:tracePt t="22011" x="3598863" y="3213100"/>
          <p14:tracePt t="22028" x="3278188" y="3213100"/>
          <p14:tracePt t="22044" x="3122613" y="3200400"/>
          <p14:tracePt t="22061" x="3024188" y="3194050"/>
          <p14:tracePt t="22078" x="2984500" y="3187700"/>
          <p14:tracePt t="22094" x="2978150" y="3187700"/>
          <p14:tracePt t="22239" x="2984500" y="3187700"/>
          <p14:tracePt t="22247" x="2997200" y="3181350"/>
          <p14:tracePt t="22255" x="3017838" y="3181350"/>
          <p14:tracePt t="22263" x="3055938" y="3181350"/>
          <p14:tracePt t="22268" x="3108325" y="3181350"/>
          <p14:tracePt t="22277" x="3219450" y="3181350"/>
          <p14:tracePt t="22294" x="3330575" y="3181350"/>
          <p14:tracePt t="22294" x="3395663" y="3181350"/>
          <p14:tracePt t="22311" x="3506788" y="3181350"/>
          <p14:tracePt t="22328" x="3533775" y="3181350"/>
          <p14:tracePt t="22391" x="3527425" y="3181350"/>
          <p14:tracePt t="22399" x="3513138" y="3181350"/>
          <p14:tracePt t="22411" x="3494088" y="3181350"/>
          <p14:tracePt t="22411" x="3403600" y="3175000"/>
          <p14:tracePt t="22427" x="3259138" y="3167063"/>
          <p14:tracePt t="22444" x="3082925" y="3154363"/>
          <p14:tracePt t="22461" x="2900363" y="3154363"/>
          <p14:tracePt t="22477" x="2776538" y="3154363"/>
          <p14:tracePt t="22494" x="2724150" y="3154363"/>
          <p14:tracePt t="22511" x="2717800" y="3154363"/>
          <p14:tracePt t="22527" x="2724150" y="3154363"/>
          <p14:tracePt t="22544" x="2768600" y="3154363"/>
          <p14:tracePt t="22561" x="2925763" y="3154363"/>
          <p14:tracePt t="22577" x="3233738" y="3154363"/>
          <p14:tracePt t="22594" x="3605213" y="3154363"/>
          <p14:tracePt t="22611" x="4010025" y="3154363"/>
          <p14:tracePt t="22628" x="4402138" y="3154363"/>
          <p14:tracePt t="22644" x="4846638" y="3154363"/>
          <p14:tracePt t="22661" x="5245100" y="3160713"/>
          <p14:tracePt t="22677" x="5584825" y="3175000"/>
          <p14:tracePt t="22694" x="5943600" y="3181350"/>
          <p14:tracePt t="22694" x="6027738" y="3187700"/>
          <p14:tracePt t="22711" x="6184900" y="3187700"/>
          <p14:tracePt t="22727" x="6296025" y="3187700"/>
          <p14:tracePt t="22744" x="6394450" y="3187700"/>
          <p14:tracePt t="22761" x="6453188" y="3187700"/>
          <p14:tracePt t="22777" x="6478588" y="3187700"/>
          <p14:tracePt t="22794" x="6492875" y="3187700"/>
          <p14:tracePt t="22831" x="6499225" y="3187700"/>
          <p14:tracePt t="22895" x="6499225" y="3194050"/>
          <p14:tracePt t="22927" x="6505575" y="3194050"/>
          <p14:tracePt t="24999" x="6499225" y="3194050"/>
          <p14:tracePt t="25015" x="6492875" y="3194050"/>
          <p14:tracePt t="25031" x="6484938" y="3194050"/>
          <p14:tracePt t="25039" x="6478588" y="3194050"/>
          <p14:tracePt t="25045" x="6472238" y="3194050"/>
          <p14:tracePt t="25087" x="6465888" y="3194050"/>
          <p14:tracePt t="25103" x="6459538" y="3194050"/>
          <p14:tracePt t="25119" x="6453188" y="3194050"/>
          <p14:tracePt t="25127" x="6446838" y="3194050"/>
          <p14:tracePt t="25143" x="6426200" y="3200400"/>
          <p14:tracePt t="25143" x="6413500" y="3200400"/>
          <p14:tracePt t="25160" x="6400800" y="3200400"/>
          <p14:tracePt t="25176" x="6381750" y="3200400"/>
          <p14:tracePt t="25193" x="6367463" y="3206750"/>
          <p14:tracePt t="25210" x="6354763" y="3206750"/>
          <p14:tracePt t="25226" x="6329363" y="3206750"/>
          <p14:tracePt t="25243" x="6302375" y="3206750"/>
          <p14:tracePt t="25260" x="6270625" y="3206750"/>
          <p14:tracePt t="25276" x="6224588" y="3206750"/>
          <p14:tracePt t="25293" x="6178550" y="3206750"/>
          <p14:tracePt t="25310" x="6132513" y="3206750"/>
          <p14:tracePt t="25327" x="6042025" y="3206750"/>
          <p14:tracePt t="25343" x="5995988" y="3206750"/>
          <p14:tracePt t="25360" x="5962650" y="3194050"/>
          <p14:tracePt t="25377" x="5943600" y="3187700"/>
          <p14:tracePt t="25393" x="5910263" y="3187700"/>
          <p14:tracePt t="25410" x="5897563" y="3187700"/>
          <p14:tracePt t="25427" x="5884863" y="3187700"/>
          <p14:tracePt t="25471" x="5884863" y="3181350"/>
          <p14:tracePt t="25623" x="5891213" y="3181350"/>
          <p14:tracePt t="25663" x="5897563" y="3181350"/>
          <p14:tracePt t="25695" x="5903913" y="3181350"/>
          <p14:tracePt t="25751" x="5910263" y="3181350"/>
          <p14:tracePt t="25783" x="5918200" y="3181350"/>
          <p14:tracePt t="25823" x="5918200" y="3187700"/>
          <p14:tracePt t="25863" x="5924550" y="3187700"/>
          <p14:tracePt t="25927" x="5930900" y="3187700"/>
          <p14:tracePt t="25959" x="5937250" y="3187700"/>
          <p14:tracePt t="25991" x="5943600" y="3187700"/>
          <p14:tracePt t="31000" x="5930900" y="3187700"/>
          <p14:tracePt t="31008" x="5918200" y="3206750"/>
          <p14:tracePt t="31026" x="5891213" y="3240088"/>
          <p14:tracePt t="31027" x="5865813" y="3278188"/>
          <p14:tracePt t="31043" x="5845175" y="3292475"/>
          <p14:tracePt t="31059" x="5838825" y="3311525"/>
          <p14:tracePt t="31076" x="5807075" y="3330575"/>
          <p14:tracePt t="31093" x="5792788" y="3344863"/>
          <p14:tracePt t="31109" x="5754688" y="3370263"/>
          <p14:tracePt t="31126" x="5695950" y="3389313"/>
          <p14:tracePt t="31143" x="5622925" y="3403600"/>
          <p14:tracePt t="31159" x="5532438" y="3416300"/>
          <p14:tracePt t="31176" x="5329238" y="3429000"/>
          <p14:tracePt t="31193" x="5153025" y="3435350"/>
          <p14:tracePt t="31209" x="4892675" y="3435350"/>
          <p14:tracePt t="31226" x="4572000" y="3435350"/>
          <p14:tracePt t="31243" x="4179888" y="3435350"/>
          <p14:tracePt t="31259" x="3787775" y="3435350"/>
          <p14:tracePt t="31276" x="3416300" y="3435350"/>
          <p14:tracePt t="31293" x="3116263" y="3435350"/>
          <p14:tracePt t="31309" x="2847975" y="3435350"/>
          <p14:tracePt t="31326" x="2644775" y="3435350"/>
          <p14:tracePt t="31342" x="2474913" y="3435350"/>
          <p14:tracePt t="31359" x="2325688" y="3435350"/>
          <p14:tracePt t="31376" x="2187575" y="3435350"/>
          <p14:tracePt t="31393" x="2141538" y="3435350"/>
          <p14:tracePt t="31409" x="2122488" y="3435350"/>
          <p14:tracePt t="31426" x="2103438" y="3441700"/>
          <p14:tracePt t="31656" x="2109788" y="3441700"/>
          <p14:tracePt t="31672" x="2116138" y="3441700"/>
          <p14:tracePt t="31680" x="2122488" y="3441700"/>
          <p14:tracePt t="31688" x="2128838" y="3441700"/>
          <p14:tracePt t="31696" x="2168525" y="3448050"/>
          <p14:tracePt t="31709" x="2214563" y="3448050"/>
          <p14:tracePt t="31726" x="2266950" y="3454400"/>
          <p14:tracePt t="31742" x="2325688" y="3475038"/>
          <p14:tracePt t="31759" x="2378075" y="3487738"/>
          <p14:tracePt t="31776" x="2474913" y="3506788"/>
          <p14:tracePt t="31792" x="2520950" y="3521075"/>
          <p14:tracePt t="31809" x="2573338" y="3527425"/>
          <p14:tracePt t="31826" x="2632075" y="3533775"/>
          <p14:tracePt t="31843" x="2697163" y="3533775"/>
          <p14:tracePt t="31859" x="2776538" y="3540125"/>
          <p14:tracePt t="31876" x="2867025" y="3540125"/>
          <p14:tracePt t="31892" x="2959100" y="3540125"/>
          <p14:tracePt t="31909" x="3055938" y="3540125"/>
          <p14:tracePt t="31926" x="3154363" y="3540125"/>
          <p14:tracePt t="31942" x="3252788" y="3540125"/>
          <p14:tracePt t="31959" x="3336925" y="3540125"/>
          <p14:tracePt t="31976" x="3468688" y="3540125"/>
          <p14:tracePt t="31993" x="3559175" y="3540125"/>
          <p14:tracePt t="32010" x="3638550" y="3540125"/>
          <p14:tracePt t="32026" x="3716338" y="3546475"/>
          <p14:tracePt t="32043" x="3787775" y="3546475"/>
          <p14:tracePt t="32059" x="3860800" y="3546475"/>
          <p14:tracePt t="32076" x="3951288" y="3546475"/>
          <p14:tracePt t="32092" x="4043363" y="3552825"/>
          <p14:tracePt t="32109" x="4167188" y="3552825"/>
          <p14:tracePt t="32126" x="4303713" y="3565525"/>
          <p14:tracePt t="32142" x="4427538" y="3565525"/>
          <p14:tracePt t="32159" x="4624388" y="3573463"/>
          <p14:tracePt t="32176" x="4787900" y="3579813"/>
          <p14:tracePt t="32192" x="5035550" y="3586163"/>
          <p14:tracePt t="32209" x="5180013" y="3586163"/>
          <p14:tracePt t="32226" x="5316538" y="3586163"/>
          <p14:tracePt t="32242" x="5440363" y="3592513"/>
          <p14:tracePt t="32259" x="5557838" y="3592513"/>
          <p14:tracePt t="32276" x="5675313" y="3592513"/>
          <p14:tracePt t="32292" x="5786438" y="3592513"/>
          <p14:tracePt t="32309" x="5884863" y="3592513"/>
          <p14:tracePt t="32326" x="5969000" y="3592513"/>
          <p14:tracePt t="32342" x="6061075" y="3592513"/>
          <p14:tracePt t="32359" x="6138863" y="3605213"/>
          <p14:tracePt t="32376" x="6230938" y="3605213"/>
          <p14:tracePt t="32392" x="6316663" y="3605213"/>
          <p14:tracePt t="32409" x="6367463" y="3605213"/>
          <p14:tracePt t="32425" x="6400800" y="3605213"/>
          <p14:tracePt t="32442" x="6426200" y="3605213"/>
          <p14:tracePt t="32459" x="6434138" y="3605213"/>
          <p14:tracePt t="32476" x="6440488" y="3605213"/>
          <p14:tracePt t="33320" x="6434138" y="3605213"/>
          <p14:tracePt t="33336" x="6426200" y="3605213"/>
          <p14:tracePt t="33344" x="6419850" y="3605213"/>
          <p14:tracePt t="33360" x="6407150" y="3605213"/>
          <p14:tracePt t="33375" x="6388100" y="3611563"/>
          <p14:tracePt t="33376" x="6335713" y="3611563"/>
          <p14:tracePt t="33392" x="6237288" y="3611563"/>
          <p14:tracePt t="33408" x="6153150" y="3617913"/>
          <p14:tracePt t="33425" x="6054725" y="3632200"/>
          <p14:tracePt t="33442" x="5943600" y="3638550"/>
          <p14:tracePt t="33458" x="5807075" y="3644900"/>
          <p14:tracePt t="33475" x="5668963" y="3644900"/>
          <p14:tracePt t="33492" x="5511800" y="3644900"/>
          <p14:tracePt t="33509" x="5349875" y="3644900"/>
          <p14:tracePt t="33525" x="5173663" y="3644900"/>
          <p14:tracePt t="33542" x="4995863" y="3644900"/>
          <p14:tracePt t="33559" x="4813300" y="3644900"/>
          <p14:tracePt t="33575" x="4630738" y="3644900"/>
          <p14:tracePt t="33592" x="4368800" y="3644900"/>
          <p14:tracePt t="33608" x="4213225" y="3644900"/>
          <p14:tracePt t="33625" x="4095750" y="3632200"/>
          <p14:tracePt t="33642" x="3978275" y="3624263"/>
          <p14:tracePt t="33658" x="3879850" y="3624263"/>
          <p14:tracePt t="33675" x="3814763" y="3624263"/>
          <p14:tracePt t="33692" x="3768725" y="3624263"/>
          <p14:tracePt t="33708" x="3749675" y="3624263"/>
          <p14:tracePt t="33725" x="3735388" y="3624263"/>
          <p14:tracePt t="33760" x="3729038" y="3624263"/>
          <p14:tracePt t="33768" x="3722688" y="3624263"/>
          <p14:tracePt t="34416" x="3729038" y="3624263"/>
          <p14:tracePt t="34441" x="3749675" y="3624263"/>
          <p14:tracePt t="34444" x="3794125" y="3624263"/>
          <p14:tracePt t="34458" x="3846513" y="3624263"/>
          <p14:tracePt t="34475" x="3898900" y="3624263"/>
          <p14:tracePt t="34491" x="3951288" y="3624263"/>
          <p14:tracePt t="34508" x="4022725" y="3624263"/>
          <p14:tracePt t="34525" x="4102100" y="3617913"/>
          <p14:tracePt t="34542" x="4173538" y="3617913"/>
          <p14:tracePt t="34558" x="4259263" y="3617913"/>
          <p14:tracePt t="34575" x="4349750" y="3617913"/>
          <p14:tracePt t="34592" x="4435475" y="3617913"/>
          <p14:tracePt t="34608" x="4552950" y="3617913"/>
          <p14:tracePt t="34625" x="4637088" y="3617913"/>
          <p14:tracePt t="34641" x="4695825" y="3617913"/>
          <p14:tracePt t="34658" x="4729163" y="3617913"/>
          <p14:tracePt t="34675" x="4735513" y="3617913"/>
          <p14:tracePt t="35608" x="4748213" y="3617913"/>
          <p14:tracePt t="35616" x="4794250" y="3617913"/>
          <p14:tracePt t="35626" x="4833938" y="3617913"/>
          <p14:tracePt t="35643" x="4872038" y="3617913"/>
          <p14:tracePt t="35658" x="4911725" y="3611563"/>
          <p14:tracePt t="35674" x="4930775" y="3611563"/>
          <p14:tracePt t="35691" x="4945063" y="3611563"/>
          <p14:tracePt t="35708" x="4951413" y="3611563"/>
          <p14:tracePt t="35724" x="4957763" y="3611563"/>
          <p14:tracePt t="38479" x="4951413" y="3611563"/>
          <p14:tracePt t="38503" x="4945063" y="3611563"/>
          <p14:tracePt t="38535" x="4937125" y="3611563"/>
          <p14:tracePt t="38567" x="4930775" y="3611563"/>
          <p14:tracePt t="38623" x="4924425" y="3611563"/>
          <p14:tracePt t="38647" x="4918075" y="3611563"/>
          <p14:tracePt t="38679" x="4911725" y="3611563"/>
          <p14:tracePt t="38703" x="4899025" y="3617913"/>
          <p14:tracePt t="38727" x="4892675" y="3617913"/>
          <p14:tracePt t="38745" x="4884738" y="3617913"/>
          <p14:tracePt t="38745" x="4878388" y="3617913"/>
          <p14:tracePt t="38755" x="4852988" y="3632200"/>
          <p14:tracePt t="38772" x="4826000" y="3632200"/>
          <p14:tracePt t="38789" x="4787900" y="3632200"/>
          <p14:tracePt t="38806" x="4748213" y="3644900"/>
          <p14:tracePt t="38822" x="4695825" y="3644900"/>
          <p14:tracePt t="38839" x="4584700" y="3651250"/>
          <p14:tracePt t="38855" x="4506913" y="3657600"/>
          <p14:tracePt t="38872" x="4402138" y="3657600"/>
          <p14:tracePt t="38889" x="4271963" y="3657600"/>
          <p14:tracePt t="38905" x="4089400" y="3657600"/>
          <p14:tracePt t="38922" x="3905250" y="3657600"/>
          <p14:tracePt t="38939" x="3722688" y="3657600"/>
          <p14:tracePt t="38955" x="3454400" y="3657600"/>
          <p14:tracePt t="38972" x="3259138" y="3657600"/>
          <p14:tracePt t="38989" x="3116263" y="3657600"/>
          <p14:tracePt t="39005" x="3024188" y="3657600"/>
          <p14:tracePt t="39022" x="2978150" y="3657600"/>
          <p14:tracePt t="39039" x="2965450" y="3657600"/>
          <p14:tracePt t="39215" x="2971800" y="3657600"/>
          <p14:tracePt t="39229" x="2978150" y="3657600"/>
          <p14:tracePt t="39231" x="2984500" y="3657600"/>
          <p14:tracePt t="39238" x="3024188" y="3657600"/>
          <p14:tracePt t="39255" x="3036888" y="3670300"/>
          <p14:tracePt t="39272" x="3049588" y="3690938"/>
          <p14:tracePt t="39288" x="3043238" y="3697288"/>
          <p14:tracePt t="39791" x="3036888" y="3697288"/>
          <p14:tracePt t="39799" x="3030538" y="3697288"/>
          <p14:tracePt t="39807" x="3030538" y="3683000"/>
          <p14:tracePt t="39815" x="3017838" y="3676650"/>
          <p14:tracePt t="39839" x="3005138" y="3676650"/>
          <p14:tracePt t="39839" x="2997200" y="3676650"/>
          <p14:tracePt t="39855" x="2997200" y="3670300"/>
          <p14:tracePt t="40023" x="2990850" y="3670300"/>
          <p14:tracePt t="45983" x="2997200" y="3670300"/>
          <p14:tracePt t="45991" x="3011488" y="3657600"/>
          <p14:tracePt t="45996" x="3017838" y="3651250"/>
          <p14:tracePt t="46003" x="3030538" y="3638550"/>
          <p14:tracePt t="46398" x="3011488" y="3638550"/>
          <p14:tracePt t="46406" x="3005138" y="3638550"/>
          <p14:tracePt t="46487" x="2997200" y="3638550"/>
          <p14:tracePt t="46543" x="2990850" y="3638550"/>
          <p14:tracePt t="46560" x="2984500" y="3638550"/>
          <p14:tracePt t="46583" x="2978150" y="3638550"/>
          <p14:tracePt t="46592" x="2971800" y="3644900"/>
          <p14:tracePt t="46592" x="2965450" y="3644900"/>
          <p14:tracePt t="46603" x="2959100" y="3644900"/>
          <p14:tracePt t="46620" x="2952750" y="3644900"/>
          <p14:tracePt t="46637" x="2925763" y="3644900"/>
          <p14:tracePt t="46653" x="2906713" y="3644900"/>
          <p14:tracePt t="46670" x="2879725" y="3651250"/>
          <p14:tracePt t="46687" x="2835275" y="3651250"/>
          <p14:tracePt t="46687" x="2808288" y="3651250"/>
          <p14:tracePt t="46704" x="2755900" y="3651250"/>
          <p14:tracePt t="46720" x="2690813" y="3651250"/>
          <p14:tracePt t="46736" x="2632075" y="3651250"/>
          <p14:tracePt t="46753" x="2566988" y="3651250"/>
          <p14:tracePt t="46770" x="2508250" y="3651250"/>
          <p14:tracePt t="46786" x="2443163" y="3651250"/>
          <p14:tracePt t="46803" x="2363788" y="3644900"/>
          <p14:tracePt t="46820" x="2319338" y="3638550"/>
          <p14:tracePt t="46836" x="2279650" y="3632200"/>
          <p14:tracePt t="46853" x="2227263" y="3624263"/>
          <p14:tracePt t="46870" x="2193925" y="3617913"/>
          <p14:tracePt t="46887" x="2141538" y="3611563"/>
          <p14:tracePt t="46903" x="2063750" y="3598863"/>
          <p14:tracePt t="46920" x="2032000" y="3592513"/>
          <p14:tracePt t="46936" x="1998663" y="3592513"/>
          <p14:tracePt t="46953" x="1965325" y="3586163"/>
          <p14:tracePt t="46970" x="1933575" y="3586163"/>
          <p14:tracePt t="46986" x="1920875" y="3586163"/>
          <p14:tracePt t="47003" x="1900238" y="3586163"/>
          <p14:tracePt t="47975" x="1906588" y="3586163"/>
          <p14:tracePt t="47983" x="1920875" y="3586163"/>
          <p14:tracePt t="47991" x="1933575" y="3586163"/>
          <p14:tracePt t="47999" x="1946275" y="3586163"/>
          <p14:tracePt t="48007" x="1979613" y="3586163"/>
          <p14:tracePt t="48019" x="2032000" y="3586163"/>
          <p14:tracePt t="48036" x="2070100" y="3586163"/>
          <p14:tracePt t="48053" x="2116138" y="3586163"/>
          <p14:tracePt t="48069" x="2149475" y="3586163"/>
          <p14:tracePt t="48086" x="2168525" y="3586163"/>
          <p14:tracePt t="48103" x="2174875" y="3586163"/>
          <p14:tracePt t="48143" x="2181225" y="3586163"/>
          <p14:tracePt t="48207" x="2193925" y="3586163"/>
          <p14:tracePt t="48215" x="2208213" y="3586163"/>
          <p14:tracePt t="48223" x="2220913" y="3586163"/>
          <p14:tracePt t="48231" x="2260600" y="3586163"/>
          <p14:tracePt t="48241" x="2279650" y="3586163"/>
          <p14:tracePt t="48253" x="2319338" y="3586163"/>
          <p14:tracePt t="48269" x="2351088" y="3586163"/>
          <p14:tracePt t="48286" x="2384425" y="3586163"/>
          <p14:tracePt t="48302" x="2416175" y="3579813"/>
          <p14:tracePt t="48320" x="2430463" y="3579813"/>
          <p14:tracePt t="48455" x="2436813" y="3579813"/>
          <p14:tracePt t="48463" x="2449513" y="3579813"/>
          <p14:tracePt t="48471" x="2455863" y="3579813"/>
          <p14:tracePt t="48487" x="2468563" y="3579813"/>
          <p14:tracePt t="48495" x="2474913" y="3579813"/>
          <p14:tracePt t="48503" x="2508250" y="3579813"/>
          <p14:tracePt t="48519" x="2554288" y="3579813"/>
          <p14:tracePt t="48536" x="2586038" y="3579813"/>
          <p14:tracePt t="48553" x="2625725" y="3579813"/>
          <p14:tracePt t="48569" x="2644775" y="3579813"/>
          <p14:tracePt t="48586" x="2665413" y="3579813"/>
          <p14:tracePt t="48602" x="2697163" y="3579813"/>
          <p14:tracePt t="48619" x="2724150" y="3579813"/>
          <p14:tracePt t="48636" x="2755900" y="3579813"/>
          <p14:tracePt t="48653" x="2795588" y="3579813"/>
          <p14:tracePt t="48669" x="2841625" y="3579813"/>
          <p14:tracePt t="48686" x="2894013" y="3579813"/>
          <p14:tracePt t="48702" x="2959100" y="3579813"/>
          <p14:tracePt t="48719" x="3036888" y="3579813"/>
          <p14:tracePt t="48736" x="3089275" y="3579813"/>
          <p14:tracePt t="48752" x="3154363" y="3573463"/>
          <p14:tracePt t="48769" x="3213100" y="3565525"/>
          <p14:tracePt t="48786" x="3278188" y="3540125"/>
          <p14:tracePt t="48803" x="3330575" y="3513138"/>
          <p14:tracePt t="48819" x="3376613" y="3487738"/>
          <p14:tracePt t="48836" x="3422650" y="3448050"/>
          <p14:tracePt t="48852" x="3441700" y="3429000"/>
          <p14:tracePt t="48869" x="3454400" y="3403600"/>
          <p14:tracePt t="48886" x="3462338" y="3382963"/>
          <p14:tracePt t="48902" x="3462338" y="3357563"/>
          <p14:tracePt t="48919" x="3441700" y="3317875"/>
          <p14:tracePt t="48936" x="3441700" y="3271838"/>
          <p14:tracePt t="48952" x="3435350" y="3252788"/>
          <p14:tracePt t="48969" x="3422650" y="3233738"/>
          <p14:tracePt t="48986" x="3416300" y="3219450"/>
          <p14:tracePt t="49003" x="3395663" y="3200400"/>
          <p14:tracePt t="49019" x="3376613" y="3181350"/>
          <p14:tracePt t="49036" x="3344863" y="3141663"/>
          <p14:tracePt t="49052" x="3284538" y="3095625"/>
          <p14:tracePt t="49069" x="3240088" y="3049588"/>
          <p14:tracePt t="49085" x="3194050" y="3011488"/>
          <p14:tracePt t="49102" x="3148013" y="2978150"/>
          <p14:tracePt t="49119" x="3082925" y="2938463"/>
          <p14:tracePt t="49136" x="3043238" y="2925763"/>
          <p14:tracePt t="49152" x="3017838" y="2925763"/>
          <p14:tracePt t="49169" x="2990850" y="2925763"/>
          <p14:tracePt t="49185" x="2959100" y="2925763"/>
          <p14:tracePt t="49202" x="2925763" y="2925763"/>
          <p14:tracePt t="49219" x="2887663" y="2925763"/>
          <p14:tracePt t="49236" x="2854325" y="2925763"/>
          <p14:tracePt t="49252" x="2820988" y="2925763"/>
          <p14:tracePt t="49269" x="2789238" y="2925763"/>
          <p14:tracePt t="49285" x="2749550" y="2925763"/>
          <p14:tracePt t="49302" x="2709863" y="2925763"/>
          <p14:tracePt t="49319" x="2625725" y="2932113"/>
          <p14:tracePt t="49336" x="2579688" y="2938463"/>
          <p14:tracePt t="49352" x="2520950" y="2952750"/>
          <p14:tracePt t="49369" x="2474913" y="2959100"/>
          <p14:tracePt t="49385" x="2443163" y="2978150"/>
          <p14:tracePt t="49402" x="2403475" y="2997200"/>
          <p14:tracePt t="49419" x="2378075" y="3011488"/>
          <p14:tracePt t="49436" x="2338388" y="3024188"/>
          <p14:tracePt t="49452" x="2298700" y="3049588"/>
          <p14:tracePt t="49469" x="2260600" y="3070225"/>
          <p14:tracePt t="49485" x="2239963" y="3076575"/>
          <p14:tracePt t="49502" x="2214563" y="3101975"/>
          <p14:tracePt t="49519" x="2168525" y="3148013"/>
          <p14:tracePt t="49536" x="2128838" y="3187700"/>
          <p14:tracePt t="49552" x="2097088" y="3233738"/>
          <p14:tracePt t="49569" x="2057400" y="3278188"/>
          <p14:tracePt t="49585" x="2038350" y="3317875"/>
          <p14:tracePt t="49602" x="2017713" y="3370263"/>
          <p14:tracePt t="49619" x="2011363" y="3416300"/>
          <p14:tracePt t="49636" x="2011363" y="3448050"/>
          <p14:tracePt t="49652" x="2011363" y="3481388"/>
          <p14:tracePt t="49669" x="2017713" y="3494088"/>
          <p14:tracePt t="49685" x="2024063" y="3506788"/>
          <p14:tracePt t="49702" x="2032000" y="3521075"/>
          <p14:tracePt t="49719" x="2057400" y="3527425"/>
          <p14:tracePt t="49719" x="2070100" y="3533775"/>
          <p14:tracePt t="49736" x="2097088" y="3546475"/>
          <p14:tracePt t="49752" x="2149475" y="3546475"/>
          <p14:tracePt t="49769" x="2214563" y="3565525"/>
          <p14:tracePt t="49785" x="2319338" y="3579813"/>
          <p14:tracePt t="49802" x="2422525" y="3592513"/>
          <p14:tracePt t="49819" x="2520950" y="3605213"/>
          <p14:tracePt t="49836" x="2606675" y="3605213"/>
          <p14:tracePt t="49852" x="2659063" y="3605213"/>
          <p14:tracePt t="49869" x="2684463" y="3605213"/>
          <p14:tracePt t="49885" x="2690813" y="3605213"/>
          <p14:tracePt t="53319" x="2703513" y="3592513"/>
          <p14:tracePt t="53329" x="2709863" y="3579813"/>
          <p14:tracePt t="53335" x="2717800" y="3565525"/>
          <p14:tracePt t="53335" x="2730500" y="3546475"/>
          <p14:tracePt t="53351" x="2782888" y="3481388"/>
          <p14:tracePt t="53367" x="2827338" y="3435350"/>
          <p14:tracePt t="53384" x="2873375" y="3382963"/>
          <p14:tracePt t="53400" x="2913063" y="3336925"/>
          <p14:tracePt t="53417" x="2952750" y="3292475"/>
          <p14:tracePt t="53434" x="2978150" y="3246438"/>
          <p14:tracePt t="53450" x="3011488" y="3206750"/>
          <p14:tracePt t="53467" x="3036888" y="3175000"/>
          <p14:tracePt t="53484" x="3070225" y="3148013"/>
          <p14:tracePt t="53501" x="3076575" y="3141663"/>
          <p14:tracePt t="53517" x="3095625" y="3128963"/>
          <p14:tracePt t="53534" x="3116263" y="3116263"/>
          <p14:tracePt t="53551" x="3128963" y="3116263"/>
          <p14:tracePt t="53567" x="3135313" y="3116263"/>
          <p14:tracePt t="54111" x="3141663" y="3116263"/>
          <p14:tracePt t="54119" x="3148013" y="3116263"/>
          <p14:tracePt t="54127" x="3154363" y="3116263"/>
          <p14:tracePt t="54135" x="3181350" y="3116263"/>
          <p14:tracePt t="54143" x="3219450" y="3128963"/>
          <p14:tracePt t="54150" x="3324225" y="3148013"/>
          <p14:tracePt t="54167" x="3552825" y="3167063"/>
          <p14:tracePt t="54184" x="3749675" y="3181350"/>
          <p14:tracePt t="54200" x="3984625" y="3194050"/>
          <p14:tracePt t="54217" x="4318000" y="3194050"/>
          <p14:tracePt t="54233" x="4676775" y="3194050"/>
          <p14:tracePt t="54250" x="5016500" y="3194050"/>
          <p14:tracePt t="54267" x="5316538" y="3194050"/>
          <p14:tracePt t="54283" x="5519738" y="3194050"/>
          <p14:tracePt t="54300" x="5721350" y="3194050"/>
          <p14:tracePt t="54317" x="5903913" y="3194050"/>
          <p14:tracePt t="54334" x="6061075" y="3194050"/>
          <p14:tracePt t="54350" x="6205538" y="3194050"/>
          <p14:tracePt t="54367" x="6440488" y="3175000"/>
          <p14:tracePt t="54384" x="6570663" y="3167063"/>
          <p14:tracePt t="54400" x="6675438" y="3154363"/>
          <p14:tracePt t="54417" x="6746875" y="3135313"/>
          <p14:tracePt t="54433" x="6786563" y="3108325"/>
          <p14:tracePt t="54450" x="6811963" y="3089275"/>
          <p14:tracePt t="54467" x="6838950" y="3070225"/>
          <p14:tracePt t="54483" x="6851650" y="3049588"/>
          <p14:tracePt t="54500" x="6858000" y="3024188"/>
          <p14:tracePt t="54517" x="6864350" y="3011488"/>
          <p14:tracePt t="54534" x="6870700" y="2978150"/>
          <p14:tracePt t="54551" x="6870700" y="2952750"/>
          <p14:tracePt t="54567" x="6877050" y="2900363"/>
          <p14:tracePt t="54584" x="6877050" y="2854325"/>
          <p14:tracePt t="54600" x="6870700" y="2808288"/>
          <p14:tracePt t="54617" x="6851650" y="2768600"/>
          <p14:tracePt t="54633" x="6845300" y="2709863"/>
          <p14:tracePt t="54650" x="6786563" y="2659063"/>
          <p14:tracePt t="54667" x="6713538" y="2586038"/>
          <p14:tracePt t="54683" x="6610350" y="2520950"/>
          <p14:tracePt t="54700" x="6505575" y="2481263"/>
          <p14:tracePt t="54717" x="6375400" y="2455863"/>
          <p14:tracePt t="54733" x="6237288" y="2455863"/>
          <p14:tracePt t="54750" x="6132513" y="2455863"/>
          <p14:tracePt t="54767" x="6002338" y="2449513"/>
          <p14:tracePt t="54783" x="5962650" y="2462213"/>
          <p14:tracePt t="54800" x="5924550" y="2474913"/>
          <p14:tracePt t="54817" x="5884863" y="2501900"/>
          <p14:tracePt t="54833" x="5819775" y="2533650"/>
          <p14:tracePt t="54850" x="5748338" y="2598738"/>
          <p14:tracePt t="54867" x="5668963" y="2659063"/>
          <p14:tracePt t="54883" x="5603875" y="2717800"/>
          <p14:tracePt t="54900" x="5545138" y="2776538"/>
          <p14:tracePt t="54917" x="5480050" y="2827338"/>
          <p14:tracePt t="54933" x="5461000" y="2873375"/>
          <p14:tracePt t="54950" x="5446713" y="2906713"/>
          <p14:tracePt t="54967" x="5446713" y="2952750"/>
          <p14:tracePt t="54983" x="5446713" y="2959100"/>
          <p14:tracePt t="55000" x="5453063" y="2971800"/>
          <p14:tracePt t="55017" x="5467350" y="2978150"/>
          <p14:tracePt t="55033" x="5492750" y="2990850"/>
          <p14:tracePt t="55050" x="5532438" y="3005138"/>
          <p14:tracePt t="55066" x="5591175" y="3017838"/>
          <p14:tracePt t="55083" x="5649913" y="3036888"/>
          <p14:tracePt t="55100" x="5721350" y="3049588"/>
          <p14:tracePt t="55117" x="5792788" y="3063875"/>
          <p14:tracePt t="55133" x="5865813" y="3070225"/>
          <p14:tracePt t="55150" x="5924550" y="3076575"/>
          <p14:tracePt t="55166" x="5949950" y="3082925"/>
          <p14:tracePt t="55943" x="5937250" y="3082925"/>
          <p14:tracePt t="55951" x="5918200" y="3082925"/>
          <p14:tracePt t="55959" x="5897563" y="3089275"/>
          <p14:tracePt t="55966" x="5832475" y="3095625"/>
          <p14:tracePt t="55983" x="5780088" y="3095625"/>
          <p14:tracePt t="56000" x="5695950" y="3095625"/>
          <p14:tracePt t="56016" x="5603875" y="3095625"/>
          <p14:tracePt t="56033" x="5486400" y="3095625"/>
          <p14:tracePt t="56050" x="5368925" y="3095625"/>
          <p14:tracePt t="56066" x="5224463" y="3095625"/>
          <p14:tracePt t="56083" x="5062538" y="3095625"/>
          <p14:tracePt t="56099" x="4884738" y="3095625"/>
          <p14:tracePt t="56117" x="4689475" y="3095625"/>
          <p14:tracePt t="56133" x="4513263" y="3095625"/>
          <p14:tracePt t="56149" x="4349750" y="3095625"/>
          <p14:tracePt t="56166" x="4179888" y="3095625"/>
          <p14:tracePt t="56183" x="3963988" y="3101975"/>
          <p14:tracePt t="56199" x="3846513" y="3101975"/>
          <p14:tracePt t="56216" x="3722688" y="3101975"/>
          <p14:tracePt t="56233" x="3611563" y="3101975"/>
          <p14:tracePt t="56249" x="3487738" y="3101975"/>
          <p14:tracePt t="56266" x="3382963" y="3101975"/>
          <p14:tracePt t="56283" x="3259138" y="3101975"/>
          <p14:tracePt t="56300" x="3154363" y="3101975"/>
          <p14:tracePt t="56316" x="3049588" y="3101975"/>
          <p14:tracePt t="56333" x="2965450" y="3101975"/>
          <p14:tracePt t="56349" x="2879725" y="3101975"/>
          <p14:tracePt t="56366" x="2820988" y="3101975"/>
          <p14:tracePt t="56383" x="2743200" y="3116263"/>
          <p14:tracePt t="56399" x="2717800" y="3122613"/>
          <p14:tracePt t="56416" x="2678113" y="3135313"/>
          <p14:tracePt t="56433" x="2659063" y="3141663"/>
          <p14:tracePt t="56449" x="2638425" y="3154363"/>
          <p14:tracePt t="56466" x="2632075" y="3160713"/>
          <p14:tracePt t="57007" x="2632075" y="3167063"/>
          <p14:tracePt t="57015" x="2625725" y="3167063"/>
          <p14:tracePt t="57019" x="2566988" y="3167063"/>
          <p14:tracePt t="57033" x="2481263" y="3167063"/>
          <p14:tracePt t="57049" x="2378075" y="3175000"/>
          <p14:tracePt t="57066" x="2279650" y="3175000"/>
          <p14:tracePt t="57082" x="2193925" y="3194050"/>
          <p14:tracePt t="57099" x="2128838" y="3225800"/>
          <p14:tracePt t="57116" x="2082800" y="3265488"/>
          <p14:tracePt t="57133" x="2057400" y="3311525"/>
          <p14:tracePt t="57149" x="2038350" y="3389313"/>
          <p14:tracePt t="57166" x="2032000" y="3462338"/>
          <p14:tracePt t="57182" x="2032000" y="3559175"/>
          <p14:tracePt t="57199" x="2051050" y="3617913"/>
          <p14:tracePt t="57216" x="2097088" y="3683000"/>
          <p14:tracePt t="57232" x="2174875" y="3768725"/>
          <p14:tracePt t="57249" x="2298700" y="3821113"/>
          <p14:tracePt t="57266" x="2468563" y="3886200"/>
          <p14:tracePt t="57282" x="2730500" y="3938588"/>
          <p14:tracePt t="57299" x="2984500" y="3984625"/>
          <p14:tracePt t="57316" x="3298825" y="3997325"/>
          <p14:tracePt t="57333" x="3670300" y="3997325"/>
          <p14:tracePt t="57349" x="4081463" y="3997325"/>
          <p14:tracePt t="57366" x="4402138" y="3997325"/>
          <p14:tracePt t="57382" x="4708525" y="3970338"/>
          <p14:tracePt t="57399" x="4852988" y="3957638"/>
          <p14:tracePt t="57416" x="4976813" y="3919538"/>
          <p14:tracePt t="57432" x="5081588" y="3879850"/>
          <p14:tracePt t="57449" x="5153025" y="3821113"/>
          <p14:tracePt t="57466" x="5211763" y="3741738"/>
          <p14:tracePt t="57482" x="5218113" y="3663950"/>
          <p14:tracePt t="57499" x="5199063" y="3559175"/>
          <p14:tracePt t="57516" x="5140325" y="3462338"/>
          <p14:tracePt t="57533" x="5035550" y="3370263"/>
          <p14:tracePt t="57550" x="4884738" y="3284538"/>
          <p14:tracePt t="57566" x="4676775" y="3206750"/>
          <p14:tracePt t="57582" x="4402138" y="3160713"/>
          <p14:tracePt t="57599" x="4030663" y="3128963"/>
          <p14:tracePt t="57616" x="3833813" y="3128963"/>
          <p14:tracePt t="57632" x="3663950" y="3128963"/>
          <p14:tracePt t="57649" x="3533775" y="3148013"/>
          <p14:tracePt t="57666" x="3389313" y="3194050"/>
          <p14:tracePt t="57682" x="3284538" y="3265488"/>
          <p14:tracePt t="57699" x="3194050" y="3336925"/>
          <p14:tracePt t="57716" x="3135313" y="3409950"/>
          <p14:tracePt t="57732" x="3116263" y="3481388"/>
          <p14:tracePt t="57749" x="3116263" y="3527425"/>
          <p14:tracePt t="57765" x="3122613" y="3565525"/>
          <p14:tracePt t="57782" x="3194050" y="3624263"/>
          <p14:tracePt t="57799" x="3278188" y="3663950"/>
          <p14:tracePt t="57816" x="3382963" y="3676650"/>
          <p14:tracePt t="57832" x="3468688" y="3690938"/>
          <p14:tracePt t="57849" x="3521075" y="3690938"/>
          <p14:tracePt t="57865" x="3546475" y="3697288"/>
          <p14:tracePt t="61013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section_1/</a:t>
            </a:r>
            <a:r>
              <a:rPr lang="en-US" sz="3200" dirty="0" smtClean="0">
                <a:hlinkClick r:id="rId4" action="ppaction://hlinkfile"/>
              </a:rPr>
              <a:t>Counter.java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58850"/>
            <a:ext cx="9134475" cy="483235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/**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This class models a tally counter.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3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*/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4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public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class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Counter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5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private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value;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7  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8     //GETS THE CURRENT CONTENTS OF value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9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public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getValue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10</a:t>
            </a:r>
            <a:endParaRPr lang="en-US" sz="1400" dirty="0" smtClean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return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value;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}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13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14     //SETS THE CURRENT CONTENTS OF value TO </a:t>
            </a:r>
            <a:r>
              <a:rPr lang="en-US" sz="1400" dirty="0" err="1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inputValue</a:t>
            </a:r>
            <a:endParaRPr lang="en-US" sz="1400" dirty="0" smtClean="0">
              <a:solidFill>
                <a:srgbClr val="0073FF"/>
              </a:solidFill>
              <a:latin typeface="Courier"/>
              <a:ea typeface="Courier"/>
              <a:cs typeface="Courier"/>
            </a:endParaRP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15     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public void </a:t>
            </a:r>
            <a:r>
              <a:rPr lang="en-US" sz="1400" dirty="0" err="1" smtClean="0">
                <a:latin typeface="Courier"/>
                <a:ea typeface="Courier"/>
                <a:cs typeface="Courier"/>
              </a:rPr>
              <a:t>setValue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1400" dirty="0" err="1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int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inputValue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16       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value =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inputValue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17   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18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19     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public static void </a:t>
            </a:r>
            <a:r>
              <a:rPr lang="en-US" sz="1400" dirty="0" err="1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main(String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[] </a:t>
            </a:r>
            <a:r>
              <a:rPr lang="en-US" sz="1400" dirty="0" err="1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args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)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{</a:t>
            </a: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20   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21 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}</a:t>
            </a:r>
          </a:p>
          <a:p>
            <a:pPr>
              <a:spcBef>
                <a:spcPts val="0"/>
              </a:spcBef>
              <a:buNone/>
            </a:pPr>
            <a:endParaRPr lang="en-US" sz="14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545"/>
    </mc:Choice>
    <mc:Fallback xmlns="">
      <p:transition spd="slow" advTm="81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626" x="1952625" y="1501775"/>
          <p14:tracePt t="9789" x="1965325" y="1516063"/>
          <p14:tracePt t="9797" x="1965325" y="1528763"/>
          <p14:tracePt t="9805" x="1979613" y="1541463"/>
          <p14:tracePt t="9813" x="1992313" y="1587500"/>
          <p14:tracePt t="9829" x="2005013" y="1606550"/>
          <p14:tracePt t="9838" x="2024063" y="1633538"/>
          <p14:tracePt t="9871" x="2044700" y="1665288"/>
          <p14:tracePt t="9877" x="2044700" y="1677988"/>
          <p14:tracePt t="9893" x="2051050" y="1692275"/>
          <p14:tracePt t="9921" x="2051050" y="1698625"/>
          <p14:tracePt t="9931" x="2051050" y="1704975"/>
          <p14:tracePt t="9957" x="2051050" y="1711325"/>
          <p14:tracePt t="9965" x="2044700" y="1717675"/>
          <p14:tracePt t="9972" x="2038350" y="1724025"/>
          <p14:tracePt t="9988" x="2024063" y="1751013"/>
          <p14:tracePt t="9988" x="2005013" y="1763713"/>
          <p14:tracePt t="10005" x="1979613" y="1789113"/>
          <p14:tracePt t="10021" x="1946275" y="1822450"/>
          <p14:tracePt t="10038" x="1912938" y="1841500"/>
          <p14:tracePt t="10055" x="1881188" y="1862138"/>
          <p14:tracePt t="10072" x="1841500" y="1874838"/>
          <p14:tracePt t="10088" x="1795463" y="1893888"/>
          <p14:tracePt t="10105" x="1757363" y="1900238"/>
          <p14:tracePt t="10121" x="1692275" y="1912938"/>
          <p14:tracePt t="10139" x="1639888" y="1920875"/>
          <p14:tracePt t="10155" x="1581150" y="1920875"/>
          <p14:tracePt t="10172" x="1541463" y="1927225"/>
          <p14:tracePt t="10188" x="1495425" y="1946275"/>
          <p14:tracePt t="10205" x="1482725" y="1952625"/>
          <p14:tracePt t="10221" x="1476375" y="1958975"/>
          <p14:tracePt t="10477" x="1482725" y="1958975"/>
          <p14:tracePt t="10496" x="1489075" y="1958975"/>
          <p14:tracePt t="10509" x="1501775" y="1958975"/>
          <p14:tracePt t="10521" x="1516063" y="1958975"/>
          <p14:tracePt t="10525" x="1554163" y="1958975"/>
          <p14:tracePt t="10538" x="1612900" y="1958975"/>
          <p14:tracePt t="10554" x="1658938" y="1958975"/>
          <p14:tracePt t="10571" x="1698625" y="1952625"/>
          <p14:tracePt t="10588" x="1724025" y="1952625"/>
          <p14:tracePt t="10605" x="1730375" y="1952625"/>
          <p14:tracePt t="11197" x="1724025" y="1952625"/>
          <p14:tracePt t="11205" x="1717675" y="1952625"/>
          <p14:tracePt t="11213" x="1704975" y="1952625"/>
          <p14:tracePt t="11221" x="1692275" y="1952625"/>
          <p14:tracePt t="11226" x="1652588" y="1952625"/>
          <p14:tracePt t="11237" x="1612900" y="1952625"/>
          <p14:tracePt t="11254" x="1554163" y="1952625"/>
          <p14:tracePt t="11271" x="1476375" y="1952625"/>
          <p14:tracePt t="11288" x="1397000" y="1952625"/>
          <p14:tracePt t="11304" x="1300163" y="1952625"/>
          <p14:tracePt t="11321" x="1208088" y="1939925"/>
          <p14:tracePt t="11337" x="1109663" y="1939925"/>
          <p14:tracePt t="11354" x="1031875" y="1933575"/>
          <p14:tracePt t="11371" x="947738" y="1933575"/>
          <p14:tracePt t="11387" x="874713" y="1933575"/>
          <p14:tracePt t="11404" x="803275" y="1933575"/>
          <p14:tracePt t="11421" x="679450" y="1933575"/>
          <p14:tracePt t="11437" x="608013" y="1933575"/>
          <p14:tracePt t="11454" x="541338" y="1939925"/>
          <p14:tracePt t="11471" x="503238" y="1952625"/>
          <p14:tracePt t="11488" x="457200" y="1958975"/>
          <p14:tracePt t="11504" x="404813" y="1979613"/>
          <p14:tracePt t="11521" x="365125" y="2005013"/>
          <p14:tracePt t="11538" x="339725" y="2038350"/>
          <p14:tracePt t="11554" x="293688" y="2082800"/>
          <p14:tracePt t="11571" x="274638" y="2122488"/>
          <p14:tracePt t="11587" x="261938" y="2181225"/>
          <p14:tracePt t="11604" x="261938" y="2252663"/>
          <p14:tracePt t="11621" x="261938" y="2292350"/>
          <p14:tracePt t="11637" x="274638" y="2332038"/>
          <p14:tracePt t="11654" x="320675" y="2378075"/>
          <p14:tracePt t="11671" x="373063" y="2403475"/>
          <p14:tracePt t="11687" x="444500" y="2422525"/>
          <p14:tracePt t="11704" x="555625" y="2430463"/>
          <p14:tracePt t="11721" x="673100" y="2430463"/>
          <p14:tracePt t="11737" x="769938" y="2436813"/>
          <p14:tracePt t="11754" x="895350" y="2436813"/>
          <p14:tracePt t="11771" x="1025525" y="2436813"/>
          <p14:tracePt t="11787" x="1155700" y="2436813"/>
          <p14:tracePt t="11804" x="1273175" y="2436813"/>
          <p14:tracePt t="11821" x="1476375" y="2436813"/>
          <p14:tracePt t="11837" x="1593850" y="2436813"/>
          <p14:tracePt t="11854" x="1724025" y="2436813"/>
          <p14:tracePt t="11871" x="1822450" y="2430463"/>
          <p14:tracePt t="11887" x="1906588" y="2422525"/>
          <p14:tracePt t="11904" x="1979613" y="2397125"/>
          <p14:tracePt t="11921" x="2024063" y="2370138"/>
          <p14:tracePt t="11937" x="2057400" y="2325688"/>
          <p14:tracePt t="11954" x="2063750" y="2292350"/>
          <p14:tracePt t="11971" x="2070100" y="2260600"/>
          <p14:tracePt t="11987" x="2070100" y="2227263"/>
          <p14:tracePt t="12004" x="2024063" y="2168525"/>
          <p14:tracePt t="12021" x="1985963" y="2122488"/>
          <p14:tracePt t="12037" x="1933575" y="2082800"/>
          <p14:tracePt t="12054" x="1900238" y="2051050"/>
          <p14:tracePt t="12071" x="1828800" y="2011363"/>
          <p14:tracePt t="12088" x="1730375" y="1979613"/>
          <p14:tracePt t="12104" x="1593850" y="1939925"/>
          <p14:tracePt t="12121" x="1463675" y="1920875"/>
          <p14:tracePt t="12137" x="1312863" y="1912938"/>
          <p14:tracePt t="12154" x="1182688" y="1912938"/>
          <p14:tracePt t="12170" x="1050925" y="1912938"/>
          <p14:tracePt t="12187" x="939800" y="1912938"/>
          <p14:tracePt t="12204" x="836613" y="1912938"/>
          <p14:tracePt t="12220" x="711200" y="1912938"/>
          <p14:tracePt t="12237" x="627063" y="1946275"/>
          <p14:tracePt t="12254" x="534988" y="1992313"/>
          <p14:tracePt t="12270" x="463550" y="2038350"/>
          <p14:tracePt t="12287" x="404813" y="2090738"/>
          <p14:tracePt t="12304" x="365125" y="2128838"/>
          <p14:tracePt t="12321" x="346075" y="2155825"/>
          <p14:tracePt t="12337" x="327025" y="2174875"/>
          <p14:tracePt t="12354" x="327025" y="2193925"/>
          <p14:tracePt t="12370" x="327025" y="2220913"/>
          <p14:tracePt t="12387" x="339725" y="2246313"/>
          <p14:tracePt t="12404" x="358775" y="2273300"/>
          <p14:tracePt t="12420" x="373063" y="2298700"/>
          <p14:tracePt t="12437" x="431800" y="2332038"/>
          <p14:tracePt t="12454" x="534988" y="2363788"/>
          <p14:tracePt t="12470" x="646113" y="2390775"/>
          <p14:tracePt t="12487" x="757238" y="2430463"/>
          <p14:tracePt t="12504" x="874713" y="2455863"/>
          <p14:tracePt t="12520" x="985838" y="2462213"/>
          <p14:tracePt t="12537" x="1103313" y="2481263"/>
          <p14:tracePt t="12554" x="1201738" y="2489200"/>
          <p14:tracePt t="12570" x="1306513" y="2489200"/>
          <p14:tracePt t="12587" x="1417638" y="2489200"/>
          <p14:tracePt t="12604" x="1508125" y="2489200"/>
          <p14:tracePt t="12621" x="1665288" y="2481263"/>
          <p14:tracePt t="12637" x="1744663" y="2481263"/>
          <p14:tracePt t="12654" x="1816100" y="2468563"/>
          <p14:tracePt t="12670" x="1900238" y="2462213"/>
          <p14:tracePt t="12687" x="1927225" y="2455863"/>
          <p14:tracePt t="12704" x="1939925" y="2449513"/>
          <p14:tracePt t="16405" x="1933575" y="2455863"/>
          <p14:tracePt t="18133" x="1933575" y="2443163"/>
          <p14:tracePt t="18141" x="1933575" y="2436813"/>
          <p14:tracePt t="18152" x="1933575" y="2430463"/>
          <p14:tracePt t="18156" x="1927225" y="2416175"/>
          <p14:tracePt t="18168" x="1920875" y="2403475"/>
          <p14:tracePt t="18185" x="1906588" y="2378075"/>
          <p14:tracePt t="18201" x="1874838" y="2357438"/>
          <p14:tracePt t="18218" x="1828800" y="2351088"/>
          <p14:tracePt t="18235" x="1744663" y="2351088"/>
          <p14:tracePt t="18251" x="1625600" y="2351088"/>
          <p14:tracePt t="18268" x="1470025" y="2351088"/>
          <p14:tracePt t="18285" x="1346200" y="2351088"/>
          <p14:tracePt t="18301" x="1254125" y="2351088"/>
          <p14:tracePt t="18318" x="1176338" y="2351088"/>
          <p14:tracePt t="18335" x="1109663" y="2351088"/>
          <p14:tracePt t="18351" x="1065213" y="2351088"/>
          <p14:tracePt t="18368" x="1031875" y="2351088"/>
          <p14:tracePt t="18385" x="992188" y="2351088"/>
          <p14:tracePt t="18401" x="933450" y="2351088"/>
          <p14:tracePt t="18418" x="855663" y="2344738"/>
          <p14:tracePt t="18435" x="790575" y="2344738"/>
          <p14:tracePt t="18451" x="725488" y="2332038"/>
          <p14:tracePt t="18468" x="639763" y="2332038"/>
          <p14:tracePt t="18485" x="620713" y="2332038"/>
          <p14:tracePt t="18661" x="627063" y="2332038"/>
          <p14:tracePt t="18668" x="633413" y="2332038"/>
          <p14:tracePt t="18685" x="666750" y="2332038"/>
          <p14:tracePt t="18685" x="711200" y="2332038"/>
          <p14:tracePt t="18701" x="796925" y="2338388"/>
          <p14:tracePt t="18718" x="914400" y="2363788"/>
          <p14:tracePt t="18735" x="1031875" y="2370138"/>
          <p14:tracePt t="18751" x="1162050" y="2397125"/>
          <p14:tracePt t="18768" x="1300163" y="2403475"/>
          <p14:tracePt t="18785" x="1423988" y="2409825"/>
          <p14:tracePt t="18801" x="1522413" y="2409825"/>
          <p14:tracePt t="18818" x="1606550" y="2409825"/>
          <p14:tracePt t="18834" x="1652588" y="2409825"/>
          <p14:tracePt t="18851" x="1698625" y="2409825"/>
          <p14:tracePt t="18868" x="1751013" y="2397125"/>
          <p14:tracePt t="18868" x="1776413" y="2384425"/>
          <p14:tracePt t="18885" x="1822450" y="2363788"/>
          <p14:tracePt t="18901" x="1847850" y="2338388"/>
          <p14:tracePt t="18918" x="1887538" y="2305050"/>
          <p14:tracePt t="18934" x="1900238" y="2273300"/>
          <p14:tracePt t="18951" x="1900238" y="2227263"/>
          <p14:tracePt t="18969" x="1900238" y="2181225"/>
          <p14:tracePt t="18986" x="1887538" y="2135188"/>
          <p14:tracePt t="19002" x="1854200" y="2090738"/>
          <p14:tracePt t="19019" x="1795463" y="2038350"/>
          <p14:tracePt t="19035" x="1730375" y="2005013"/>
          <p14:tracePt t="19052" x="1646238" y="1973263"/>
          <p14:tracePt t="19069" x="1528763" y="1952625"/>
          <p14:tracePt t="19069" x="1463675" y="1946275"/>
          <p14:tracePt t="19086" x="1358900" y="1920875"/>
          <p14:tracePt t="19102" x="1247775" y="1920875"/>
          <p14:tracePt t="19119" x="1149350" y="1912938"/>
          <p14:tracePt t="19135" x="1044575" y="1912938"/>
          <p14:tracePt t="19152" x="947738" y="1912938"/>
          <p14:tracePt t="19169" x="849313" y="1927225"/>
          <p14:tracePt t="19186" x="757238" y="1933575"/>
          <p14:tracePt t="19202" x="660400" y="1939925"/>
          <p14:tracePt t="19219" x="581025" y="1958975"/>
          <p14:tracePt t="19235" x="503238" y="1998663"/>
          <p14:tracePt t="19252" x="438150" y="2044700"/>
          <p14:tracePt t="19269" x="392113" y="2076450"/>
          <p14:tracePt t="19285" x="346075" y="2128838"/>
          <p14:tracePt t="19302" x="333375" y="2155825"/>
          <p14:tracePt t="19319" x="320675" y="2181225"/>
          <p14:tracePt t="19335" x="320675" y="2214563"/>
          <p14:tracePt t="19352" x="327025" y="2233613"/>
          <p14:tracePt t="19369" x="352425" y="2260600"/>
          <p14:tracePt t="19385" x="379413" y="2286000"/>
          <p14:tracePt t="19402" x="417513" y="2311400"/>
          <p14:tracePt t="19419" x="469900" y="2344738"/>
          <p14:tracePt t="19435" x="555625" y="2384425"/>
          <p14:tracePt t="19452" x="666750" y="2443163"/>
          <p14:tracePt t="19469" x="809625" y="2474913"/>
          <p14:tracePt t="19485" x="1050925" y="2495550"/>
          <p14:tracePt t="19502" x="1195388" y="2495550"/>
          <p14:tracePt t="19519" x="1319213" y="2495550"/>
          <p14:tracePt t="19535" x="1430338" y="2495550"/>
          <p14:tracePt t="19552" x="1516063" y="2495550"/>
          <p14:tracePt t="19569" x="1560513" y="2495550"/>
          <p14:tracePt t="19585" x="1574800" y="2489200"/>
          <p14:tracePt t="21061" x="1574800" y="2481263"/>
          <p14:tracePt t="21093" x="1574800" y="2474913"/>
          <p14:tracePt t="21101" x="1574800" y="2462213"/>
          <p14:tracePt t="21109" x="1574800" y="2455863"/>
          <p14:tracePt t="21117" x="1574800" y="2443163"/>
          <p14:tracePt t="21141" x="1574800" y="2430463"/>
          <p14:tracePt t="21165" x="1581150" y="2430463"/>
          <p14:tracePt t="21173" x="1581150" y="2422525"/>
          <p14:tracePt t="21193" x="1587500" y="2416175"/>
          <p14:tracePt t="21213" x="1593850" y="2409825"/>
          <p14:tracePt t="21229" x="1600200" y="2403475"/>
          <p14:tracePt t="21243" x="1606550" y="2403475"/>
          <p14:tracePt t="21245" x="1612900" y="2403475"/>
          <p14:tracePt t="21253" x="1619250" y="2397125"/>
          <p14:tracePt t="21268" x="1639888" y="2390775"/>
          <p14:tracePt t="21285" x="1652588" y="2390775"/>
          <p14:tracePt t="21301" x="1677988" y="2378075"/>
          <p14:tracePt t="21318" x="1684338" y="2378075"/>
          <p14:tracePt t="21335" x="1704975" y="2378075"/>
          <p14:tracePt t="21351" x="1711325" y="2370138"/>
          <p14:tracePt t="21368" x="1717675" y="2370138"/>
          <p14:tracePt t="21384" x="1724025" y="2363788"/>
          <p14:tracePt t="21401" x="1744663" y="2363788"/>
          <p14:tracePt t="21418" x="1770063" y="2357438"/>
          <p14:tracePt t="21434" x="1803400" y="2344738"/>
          <p14:tracePt t="21451" x="1835150" y="2332038"/>
          <p14:tracePt t="21468" x="1862138" y="2325688"/>
          <p14:tracePt t="21484" x="1887538" y="2311400"/>
          <p14:tracePt t="21501" x="1912938" y="2292350"/>
          <p14:tracePt t="21518" x="1933575" y="2286000"/>
          <p14:tracePt t="21535" x="1946275" y="2273300"/>
          <p14:tracePt t="21551" x="1965325" y="2260600"/>
          <p14:tracePt t="21568" x="1979613" y="2252663"/>
          <p14:tracePt t="21584" x="1985963" y="2246313"/>
          <p14:tracePt t="21637" x="1979613" y="2246313"/>
          <p14:tracePt t="21653" x="1973263" y="2246313"/>
          <p14:tracePt t="21661" x="1958975" y="2239963"/>
          <p14:tracePt t="21677" x="1946275" y="2239963"/>
          <p14:tracePt t="21685" x="1939925" y="2233613"/>
          <p14:tracePt t="21693" x="1933575" y="2233613"/>
          <p14:tracePt t="21701" x="1906588" y="2220913"/>
          <p14:tracePt t="21718" x="1906588" y="2214563"/>
          <p14:tracePt t="21734" x="1881188" y="2208213"/>
          <p14:tracePt t="21751" x="1874838" y="2201863"/>
          <p14:tracePt t="21768" x="1862138" y="2187575"/>
          <p14:tracePt t="21784" x="1854200" y="2181225"/>
          <p14:tracePt t="21801" x="1841500" y="2168525"/>
          <p14:tracePt t="21818" x="1828800" y="2155825"/>
          <p14:tracePt t="21834" x="1809750" y="2135188"/>
          <p14:tracePt t="21851" x="1803400" y="2128838"/>
          <p14:tracePt t="21868" x="1789113" y="2128838"/>
          <p14:tracePt t="21884" x="1770063" y="2128838"/>
          <p14:tracePt t="21901" x="1736725" y="2128838"/>
          <p14:tracePt t="21917" x="1704975" y="2122488"/>
          <p14:tracePt t="21934" x="1665288" y="2116138"/>
          <p14:tracePt t="21951" x="1612900" y="2109788"/>
          <p14:tracePt t="21968" x="1566863" y="2109788"/>
          <p14:tracePt t="21984" x="1516063" y="2109788"/>
          <p14:tracePt t="22001" x="1449388" y="2109788"/>
          <p14:tracePt t="22017" x="1417638" y="2109788"/>
          <p14:tracePt t="22034" x="1404938" y="2109788"/>
          <p14:tracePt t="22205" x="1397000" y="2109788"/>
          <p14:tracePt t="22221" x="1377950" y="2116138"/>
          <p14:tracePt t="22229" x="1358900" y="2128838"/>
          <p14:tracePt t="22237" x="1338263" y="2128838"/>
          <p14:tracePt t="22245" x="1319213" y="2141538"/>
          <p14:tracePt t="22251" x="1293813" y="2168525"/>
          <p14:tracePt t="22267" x="1279525" y="2181225"/>
          <p14:tracePt t="22284" x="1260475" y="2201863"/>
          <p14:tracePt t="22301" x="1260475" y="2214563"/>
          <p14:tracePt t="22318" x="1260475" y="2227263"/>
          <p14:tracePt t="22334" x="1260475" y="2239963"/>
          <p14:tracePt t="22351" x="1266825" y="2252663"/>
          <p14:tracePt t="22367" x="1279525" y="2273300"/>
          <p14:tracePt t="22384" x="1293813" y="2305050"/>
          <p14:tracePt t="22401" x="1312863" y="2325688"/>
          <p14:tracePt t="22418" x="1352550" y="2357438"/>
          <p14:tracePt t="22434" x="1384300" y="2378075"/>
          <p14:tracePt t="22451" x="1423988" y="2397125"/>
          <p14:tracePt t="22467" x="1470025" y="2403475"/>
          <p14:tracePt t="22484" x="1522413" y="2416175"/>
          <p14:tracePt t="22501" x="1593850" y="2416175"/>
          <p14:tracePt t="22517" x="1625600" y="2416175"/>
          <p14:tracePt t="22534" x="1658938" y="2409825"/>
          <p14:tracePt t="22551" x="1684338" y="2403475"/>
          <p14:tracePt t="22567" x="1711325" y="2397125"/>
          <p14:tracePt t="22584" x="1736725" y="2378075"/>
          <p14:tracePt t="22601" x="1763713" y="2363788"/>
          <p14:tracePt t="22618" x="1789113" y="2357438"/>
          <p14:tracePt t="22634" x="1822450" y="2338388"/>
          <p14:tracePt t="22651" x="1841500" y="2325688"/>
          <p14:tracePt t="22667" x="1874838" y="2305050"/>
          <p14:tracePt t="22684" x="1893888" y="2286000"/>
          <p14:tracePt t="22701" x="1920875" y="2246313"/>
          <p14:tracePt t="22717" x="1927225" y="2220913"/>
          <p14:tracePt t="22734" x="1927225" y="2193925"/>
          <p14:tracePt t="22751" x="1920875" y="2168525"/>
          <p14:tracePt t="22767" x="1900238" y="2135188"/>
          <p14:tracePt t="22784" x="1887538" y="2109788"/>
          <p14:tracePt t="22801" x="1862138" y="2097088"/>
          <p14:tracePt t="22818" x="1841500" y="2097088"/>
          <p14:tracePt t="22834" x="1835150" y="2097088"/>
          <p14:tracePt t="22851" x="1816100" y="2097088"/>
          <p14:tracePt t="22867" x="1795463" y="2097088"/>
          <p14:tracePt t="22884" x="1770063" y="2097088"/>
          <p14:tracePt t="22901" x="1736725" y="2097088"/>
          <p14:tracePt t="22901" x="1717675" y="2097088"/>
          <p14:tracePt t="22917" x="1684338" y="2097088"/>
          <p14:tracePt t="22934" x="1665288" y="2097088"/>
          <p14:tracePt t="22951" x="1646238" y="2097088"/>
          <p14:tracePt t="22967" x="1639888" y="2103438"/>
          <p14:tracePt t="22984" x="1625600" y="2103438"/>
          <p14:tracePt t="23000" x="1612900" y="2116138"/>
          <p14:tracePt t="23017" x="1593850" y="2135188"/>
          <p14:tracePt t="23034" x="1554163" y="2174875"/>
          <p14:tracePt t="23051" x="1535113" y="2201863"/>
          <p14:tracePt t="23067" x="1516063" y="2227263"/>
          <p14:tracePt t="23084" x="1501775" y="2246313"/>
          <p14:tracePt t="23100" x="1501775" y="2266950"/>
          <p14:tracePt t="23117" x="1501775" y="2298700"/>
          <p14:tracePt t="23134" x="1508125" y="2325688"/>
          <p14:tracePt t="23151" x="1522413" y="2351088"/>
          <p14:tracePt t="23167" x="1547813" y="2363788"/>
          <p14:tracePt t="23184" x="1574800" y="2384425"/>
          <p14:tracePt t="23200" x="1606550" y="2384425"/>
          <p14:tracePt t="23217" x="1671638" y="2390775"/>
          <p14:tracePt t="23234" x="1724025" y="2390775"/>
          <p14:tracePt t="23251" x="1763713" y="2390775"/>
          <p14:tracePt t="23267" x="1789113" y="2390775"/>
          <p14:tracePt t="23284" x="1803400" y="2384425"/>
          <p14:tracePt t="23301" x="1809750" y="2378075"/>
          <p14:tracePt t="23933" x="1816100" y="2363788"/>
          <p14:tracePt t="23941" x="1841500" y="2351088"/>
          <p14:tracePt t="23950" x="1868488" y="2338388"/>
          <p14:tracePt t="23957" x="1906588" y="2311400"/>
          <p14:tracePt t="23967" x="1965325" y="2266950"/>
          <p14:tracePt t="23984" x="2024063" y="2227263"/>
          <p14:tracePt t="24000" x="2082800" y="2168525"/>
          <p14:tracePt t="24017" x="2116138" y="2116138"/>
          <p14:tracePt t="24034" x="2141538" y="2063750"/>
          <p14:tracePt t="24050" x="2141538" y="2005013"/>
          <p14:tracePt t="24067" x="2149475" y="1933575"/>
          <p14:tracePt t="24083" x="2155825" y="1874838"/>
          <p14:tracePt t="24100" x="2155825" y="1828800"/>
          <p14:tracePt t="24117" x="2155825" y="1757363"/>
          <p14:tracePt t="24134" x="2155825" y="1730375"/>
          <p14:tracePt t="24150" x="2155825" y="1704975"/>
          <p14:tracePt t="24167" x="2155825" y="1684338"/>
          <p14:tracePt t="24183" x="2155825" y="1671638"/>
          <p14:tracePt t="24200" x="2155825" y="1665288"/>
          <p14:tracePt t="24325" x="2162175" y="1671638"/>
          <p14:tracePt t="24333" x="2168525" y="1684338"/>
          <p14:tracePt t="24341" x="2181225" y="1692275"/>
          <p14:tracePt t="24349" x="2208213" y="1711325"/>
          <p14:tracePt t="24367" x="2246313" y="1770063"/>
          <p14:tracePt t="24367" x="2298700" y="1828800"/>
          <p14:tracePt t="24383" x="2357438" y="1900238"/>
          <p14:tracePt t="24400" x="2416175" y="1992313"/>
          <p14:tracePt t="24417" x="2462213" y="2082800"/>
          <p14:tracePt t="24433" x="2481263" y="2193925"/>
          <p14:tracePt t="24450" x="2489200" y="2286000"/>
          <p14:tracePt t="24467" x="2489200" y="2390775"/>
          <p14:tracePt t="24483" x="2489200" y="2489200"/>
          <p14:tracePt t="24500" x="2455863" y="2592388"/>
          <p14:tracePt t="24516" x="2416175" y="2736850"/>
          <p14:tracePt t="24534" x="2384425" y="2820988"/>
          <p14:tracePt t="24550" x="2338388" y="2938463"/>
          <p14:tracePt t="24567" x="2279650" y="3049588"/>
          <p14:tracePt t="24583" x="2239963" y="3128963"/>
          <p14:tracePt t="24600" x="2187575" y="3200400"/>
          <p14:tracePt t="24617" x="2135188" y="3252788"/>
          <p14:tracePt t="24633" x="2128838" y="3265488"/>
          <p14:tracePt t="24733" x="2128838" y="3259138"/>
          <p14:tracePt t="24885" x="2122488" y="3259138"/>
          <p14:tracePt t="24901" x="2116138" y="3259138"/>
          <p14:tracePt t="24909" x="2109788" y="3259138"/>
          <p14:tracePt t="24917" x="2097088" y="3252788"/>
          <p14:tracePt t="24922" x="2082800" y="3252788"/>
          <p14:tracePt t="24933" x="2057400" y="3240088"/>
          <p14:tracePt t="24950" x="2032000" y="3233738"/>
          <p14:tracePt t="24966" x="2011363" y="3225800"/>
          <p14:tracePt t="24983" x="1998663" y="3225800"/>
          <p14:tracePt t="25000" x="1979613" y="3219450"/>
          <p14:tracePt t="25016" x="1965325" y="3219450"/>
          <p14:tracePt t="25033" x="1933575" y="3219450"/>
          <p14:tracePt t="25050" x="1912938" y="3219450"/>
          <p14:tracePt t="25066" x="1887538" y="3219450"/>
          <p14:tracePt t="25083" x="1854200" y="3206750"/>
          <p14:tracePt t="25100" x="1835150" y="3200400"/>
          <p14:tracePt t="25116" x="1822450" y="3200400"/>
          <p14:tracePt t="25116" x="1816100" y="3200400"/>
          <p14:tracePt t="25133" x="1795463" y="3200400"/>
          <p14:tracePt t="25150" x="1782763" y="3200400"/>
          <p14:tracePt t="25189" x="1776413" y="3200400"/>
          <p14:tracePt t="25200" x="1770063" y="3200400"/>
          <p14:tracePt t="25216" x="1763713" y="3200400"/>
          <p14:tracePt t="25219" x="1751013" y="3200400"/>
          <p14:tracePt t="25233" x="1744663" y="3194050"/>
          <p14:tracePt t="25250" x="1724025" y="3187700"/>
          <p14:tracePt t="25266" x="1677988" y="3160713"/>
          <p14:tracePt t="25283" x="1633538" y="3135313"/>
          <p14:tracePt t="25300" x="1574800" y="3108325"/>
          <p14:tracePt t="25317" x="1482725" y="3089275"/>
          <p14:tracePt t="25334" x="1417638" y="3076575"/>
          <p14:tracePt t="25350" x="1384300" y="3076575"/>
          <p14:tracePt t="25366" x="1365250" y="3076575"/>
          <p14:tracePt t="25383" x="1352550" y="3076575"/>
          <p14:tracePt t="25400" x="1338263" y="3076575"/>
          <p14:tracePt t="25416" x="1325563" y="3082925"/>
          <p14:tracePt t="25433" x="1306513" y="3082925"/>
          <p14:tracePt t="25449" x="1287463" y="3095625"/>
          <p14:tracePt t="25466" x="1254125" y="3122613"/>
          <p14:tracePt t="25483" x="1235075" y="3141663"/>
          <p14:tracePt t="25499" x="1208088" y="3160713"/>
          <p14:tracePt t="25516" x="1195388" y="3181350"/>
          <p14:tracePt t="25533" x="1182688" y="3233738"/>
          <p14:tracePt t="25550" x="1182688" y="3265488"/>
          <p14:tracePt t="25567" x="1182688" y="3305175"/>
          <p14:tracePt t="25584" x="1182688" y="3324225"/>
          <p14:tracePt t="25600" x="1195388" y="3351213"/>
          <p14:tracePt t="25617" x="1214438" y="3370263"/>
          <p14:tracePt t="25633" x="1220788" y="3403600"/>
          <p14:tracePt t="25650" x="1260475" y="3422650"/>
          <p14:tracePt t="25666" x="1293813" y="3441700"/>
          <p14:tracePt t="25683" x="1338263" y="3448050"/>
          <p14:tracePt t="25699" x="1384300" y="3462338"/>
          <p14:tracePt t="25716" x="1423988" y="3468688"/>
          <p14:tracePt t="25733" x="1516063" y="3475038"/>
          <p14:tracePt t="25749" x="1554163" y="3475038"/>
          <p14:tracePt t="25766" x="1593850" y="3475038"/>
          <p14:tracePt t="25783" x="1625600" y="3475038"/>
          <p14:tracePt t="25799" x="1652588" y="3454400"/>
          <p14:tracePt t="25816" x="1677988" y="3435350"/>
          <p14:tracePt t="25833" x="1711325" y="3416300"/>
          <p14:tracePt t="25849" x="1736725" y="3370263"/>
          <p14:tracePt t="25866" x="1757363" y="3344863"/>
          <p14:tracePt t="25883" x="1763713" y="3311525"/>
          <p14:tracePt t="25899" x="1770063" y="3292475"/>
          <p14:tracePt t="25916" x="1770063" y="3284538"/>
          <p14:tracePt t="25933" x="1770063" y="3259138"/>
          <p14:tracePt t="25949" x="1757363" y="3246438"/>
          <p14:tracePt t="25966" x="1751013" y="3233738"/>
          <p14:tracePt t="25983" x="1744663" y="3219450"/>
          <p14:tracePt t="25999" x="1736725" y="3213100"/>
          <p14:tracePt t="26016" x="1730375" y="3213100"/>
          <p14:tracePt t="26033" x="1711325" y="3206750"/>
          <p14:tracePt t="26050" x="1698625" y="3206750"/>
          <p14:tracePt t="26066" x="1677988" y="3200400"/>
          <p14:tracePt t="26083" x="1652588" y="3200400"/>
          <p14:tracePt t="26099" x="1625600" y="3200400"/>
          <p14:tracePt t="26116" x="1593850" y="3200400"/>
          <p14:tracePt t="26132" x="1581150" y="3200400"/>
          <p14:tracePt t="26149" x="1574800" y="3200400"/>
          <p14:tracePt t="26197" x="1566863" y="3200400"/>
          <p14:tracePt t="26725" x="1574800" y="3200400"/>
          <p14:tracePt t="26733" x="1574800" y="3194050"/>
          <p14:tracePt t="26737" x="1581150" y="3187700"/>
          <p14:tracePt t="26749" x="1600200" y="3187700"/>
          <p14:tracePt t="26766" x="1625600" y="3181350"/>
          <p14:tracePt t="26782" x="1658938" y="3175000"/>
          <p14:tracePt t="26799" x="1684338" y="3167063"/>
          <p14:tracePt t="26816" x="1744663" y="3154363"/>
          <p14:tracePt t="26832" x="1770063" y="3141663"/>
          <p14:tracePt t="26849" x="1816100" y="3135313"/>
          <p14:tracePt t="26866" x="1893888" y="3116263"/>
          <p14:tracePt t="26882" x="1985963" y="3082925"/>
          <p14:tracePt t="26899" x="2051050" y="3063875"/>
          <p14:tracePt t="26916" x="2149475" y="3036888"/>
          <p14:tracePt t="26932" x="2292350" y="2971800"/>
          <p14:tracePt t="26949" x="2363788" y="2946400"/>
          <p14:tracePt t="26966" x="2436813" y="2913063"/>
          <p14:tracePt t="26982" x="2495550" y="2873375"/>
          <p14:tracePt t="26999" x="2540000" y="2847975"/>
          <p14:tracePt t="27016" x="2598738" y="2827338"/>
          <p14:tracePt t="27032" x="2632075" y="2814638"/>
          <p14:tracePt t="27049" x="2671763" y="2789238"/>
          <p14:tracePt t="27066" x="2690813" y="2782888"/>
          <p14:tracePt t="27082" x="2703513" y="2768600"/>
          <p14:tracePt t="27413" x="2717800" y="2768600"/>
          <p14:tracePt t="27421" x="2749550" y="2768600"/>
          <p14:tracePt t="27429" x="2814638" y="2776538"/>
          <p14:tracePt t="27433" x="2959100" y="2820988"/>
          <p14:tracePt t="27449" x="3148013" y="2860675"/>
          <p14:tracePt t="27465" x="3389313" y="2873375"/>
          <p14:tracePt t="27482" x="3657600" y="2913063"/>
          <p14:tracePt t="27499" x="4003675" y="2932113"/>
          <p14:tracePt t="27515" x="4362450" y="2938463"/>
          <p14:tracePt t="27532" x="4760913" y="2952750"/>
          <p14:tracePt t="27549" x="5310188" y="2952750"/>
          <p14:tracePt t="27566" x="5649913" y="2952750"/>
          <p14:tracePt t="27582" x="5956300" y="2959100"/>
          <p14:tracePt t="27599" x="6316663" y="2959100"/>
          <p14:tracePt t="27616" x="6564313" y="2959100"/>
          <p14:tracePt t="27632" x="6721475" y="2959100"/>
          <p14:tracePt t="27649" x="6773863" y="2952750"/>
          <p14:tracePt t="27665" x="6780213" y="2946400"/>
          <p14:tracePt t="27877" x="6773863" y="2946400"/>
          <p14:tracePt t="27885" x="6765925" y="2946400"/>
          <p14:tracePt t="27917" x="6765925" y="2952750"/>
          <p14:tracePt t="27934" x="6759575" y="2946400"/>
          <p14:tracePt t="27957" x="6759575" y="2938463"/>
          <p14:tracePt t="27981" x="6759575" y="2932113"/>
          <p14:tracePt t="28021" x="6753225" y="2932113"/>
          <p14:tracePt t="28037" x="6753225" y="2925763"/>
          <p14:tracePt t="28061" x="6753225" y="2913063"/>
          <p14:tracePt t="28077" x="6753225" y="2906713"/>
          <p14:tracePt t="28101" x="6753225" y="2900363"/>
          <p14:tracePt t="28109" x="6753225" y="2894013"/>
          <p14:tracePt t="28133" x="6753225" y="2887663"/>
          <p14:tracePt t="28629" x="6753225" y="2879725"/>
          <p14:tracePt t="28637" x="6740525" y="2873375"/>
          <p14:tracePt t="28645" x="6721475" y="2867025"/>
          <p14:tracePt t="28651" x="6688138" y="2854325"/>
          <p14:tracePt t="28665" x="6642100" y="2835275"/>
          <p14:tracePt t="28682" x="6583363" y="2814638"/>
          <p14:tracePt t="28698" x="6524625" y="2801938"/>
          <p14:tracePt t="28715" x="6459538" y="2801938"/>
          <p14:tracePt t="28732" x="6407150" y="2801938"/>
          <p14:tracePt t="28748" x="6323013" y="2789238"/>
          <p14:tracePt t="28765" x="6230938" y="2776538"/>
          <p14:tracePt t="28782" x="6138863" y="2755900"/>
          <p14:tracePt t="28798" x="6067425" y="2749550"/>
          <p14:tracePt t="28815" x="5995988" y="2743200"/>
          <p14:tracePt t="28832" x="5949950" y="2736850"/>
          <p14:tracePt t="28848" x="5937250" y="2730500"/>
          <p14:tracePt t="28957" x="5949950" y="2724150"/>
          <p14:tracePt t="28965" x="5962650" y="2717800"/>
          <p14:tracePt t="28973" x="5989638" y="2697163"/>
          <p14:tracePt t="28982" x="6021388" y="2671763"/>
          <p14:tracePt t="28998" x="6048375" y="2651125"/>
          <p14:tracePt t="29015" x="6067425" y="2638425"/>
          <p14:tracePt t="29032" x="6067425" y="2632075"/>
          <p14:tracePt t="29048" x="6061075" y="2619375"/>
          <p14:tracePt t="29065" x="6021388" y="2592388"/>
          <p14:tracePt t="29081" x="5949950" y="2540000"/>
          <p14:tracePt t="29098" x="5792788" y="2449513"/>
          <p14:tracePt t="29115" x="5591175" y="2338388"/>
          <p14:tracePt t="29131" x="5349875" y="2187575"/>
          <p14:tracePt t="29148" x="5003800" y="2017713"/>
          <p14:tracePt t="29165" x="4427538" y="1751013"/>
          <p14:tracePt t="29181" x="4010025" y="1581150"/>
          <p14:tracePt t="29198" x="3762375" y="1470025"/>
          <p14:tracePt t="29215" x="3533775" y="1411288"/>
          <p14:tracePt t="29232" x="3422650" y="1384300"/>
          <p14:tracePt t="29248" x="3278188" y="1358900"/>
          <p14:tracePt t="29265" x="3175000" y="1338263"/>
          <p14:tracePt t="29281" x="3055938" y="1338263"/>
          <p14:tracePt t="29298" x="2925763" y="1331913"/>
          <p14:tracePt t="29315" x="2795588" y="1325563"/>
          <p14:tracePt t="29331" x="2684463" y="1312863"/>
          <p14:tracePt t="29348" x="2592388" y="1306513"/>
          <p14:tracePt t="29365" x="2489200" y="1306513"/>
          <p14:tracePt t="29381" x="2436813" y="1306513"/>
          <p14:tracePt t="29398" x="2384425" y="1300163"/>
          <p14:tracePt t="29415" x="2344738" y="1306513"/>
          <p14:tracePt t="29431" x="2286000" y="1325563"/>
          <p14:tracePt t="29448" x="2201863" y="1377950"/>
          <p14:tracePt t="29465" x="2122488" y="1436688"/>
          <p14:tracePt t="29481" x="2057400" y="1508125"/>
          <p14:tracePt t="29498" x="2011363" y="1554163"/>
          <p14:tracePt t="29515" x="1973263" y="1600200"/>
          <p14:tracePt t="29531" x="1958975" y="1639888"/>
          <p14:tracePt t="29548" x="1952625" y="1684338"/>
          <p14:tracePt t="29565" x="1958975" y="1724025"/>
          <p14:tracePt t="29581" x="1973263" y="1744663"/>
          <p14:tracePt t="29598" x="1979613" y="1757363"/>
          <p14:tracePt t="29615" x="1992313" y="1776413"/>
          <p14:tracePt t="29631" x="2024063" y="1789113"/>
          <p14:tracePt t="29648" x="2057400" y="1803400"/>
          <p14:tracePt t="29665" x="2076450" y="1835150"/>
          <p14:tracePt t="29681" x="2090738" y="1847850"/>
          <p14:tracePt t="29698" x="2097088" y="1868488"/>
          <p14:tracePt t="29715" x="2109788" y="1874838"/>
          <p14:tracePt t="29731" x="2116138" y="1881188"/>
          <p14:tracePt t="29805" x="2128838" y="1881188"/>
          <p14:tracePt t="29813" x="2135188" y="1874838"/>
          <p14:tracePt t="29821" x="2149475" y="1868488"/>
          <p14:tracePt t="29836" x="2162175" y="1868488"/>
          <p14:tracePt t="29836" x="2227263" y="1854200"/>
          <p14:tracePt t="29848" x="2325688" y="1841500"/>
          <p14:tracePt t="29865" x="2430463" y="1835150"/>
          <p14:tracePt t="29881" x="2547938" y="1828800"/>
          <p14:tracePt t="29898" x="2671763" y="1828800"/>
          <p14:tracePt t="29915" x="2801938" y="1822450"/>
          <p14:tracePt t="29931" x="2932113" y="1816100"/>
          <p14:tracePt t="29948" x="3070225" y="1809750"/>
          <p14:tracePt t="29964" x="3336925" y="1803400"/>
          <p14:tracePt t="29981" x="3513138" y="1789113"/>
          <p14:tracePt t="29998" x="3683000" y="1782763"/>
          <p14:tracePt t="30014" x="3873500" y="1782763"/>
          <p14:tracePt t="30031" x="4108450" y="1782763"/>
          <p14:tracePt t="30048" x="4395788" y="1789113"/>
          <p14:tracePt t="30065" x="4689475" y="1809750"/>
          <p14:tracePt t="30081" x="4945063" y="1841500"/>
          <p14:tracePt t="30098" x="5218113" y="1893888"/>
          <p14:tracePt t="30115" x="5446713" y="1952625"/>
          <p14:tracePt t="30131" x="5603875" y="1998663"/>
          <p14:tracePt t="30148" x="5761038" y="2057400"/>
          <p14:tracePt t="30164" x="5949950" y="2135188"/>
          <p14:tracePt t="30181" x="6061075" y="2174875"/>
          <p14:tracePt t="30198" x="6146800" y="2208213"/>
          <p14:tracePt t="30214" x="6172200" y="2220913"/>
          <p14:tracePt t="30231" x="6184900" y="2220913"/>
          <p14:tracePt t="33893" x="6178550" y="2227263"/>
          <p14:tracePt t="33898" x="6172200" y="2233613"/>
          <p14:tracePt t="33917" x="6159500" y="2239963"/>
          <p14:tracePt t="33933" x="6165850" y="2239963"/>
          <p14:tracePt t="33946" x="6172200" y="2233613"/>
          <p14:tracePt t="34173" x="6146800" y="2233613"/>
          <p14:tracePt t="34181" x="6088063" y="2233613"/>
          <p14:tracePt t="34189" x="6008688" y="2233613"/>
          <p14:tracePt t="34196" x="5748338" y="2239963"/>
          <p14:tracePt t="34213" x="5492750" y="2246313"/>
          <p14:tracePt t="34229" x="5153025" y="2298700"/>
          <p14:tracePt t="34246" x="4748213" y="2384425"/>
          <p14:tracePt t="34263" x="4343400" y="2495550"/>
          <p14:tracePt t="34279" x="3911600" y="2638425"/>
          <p14:tracePt t="34296" x="3632200" y="2755900"/>
          <p14:tracePt t="34313" x="3435350" y="2820988"/>
          <p14:tracePt t="34330" x="3246438" y="2854325"/>
          <p14:tracePt t="34346" x="3089275" y="2854325"/>
          <p14:tracePt t="34363" x="2925763" y="2860675"/>
          <p14:tracePt t="34379" x="2776538" y="2860675"/>
          <p14:tracePt t="34396" x="2592388" y="2841625"/>
          <p14:tracePt t="34413" x="2489200" y="2835275"/>
          <p14:tracePt t="34429" x="2390775" y="2827338"/>
          <p14:tracePt t="34446" x="2292350" y="2827338"/>
          <p14:tracePt t="34463" x="2187575" y="2827338"/>
          <p14:tracePt t="34479" x="2063750" y="2814638"/>
          <p14:tracePt t="34496" x="1939925" y="2814638"/>
          <p14:tracePt t="34513" x="1803400" y="2814638"/>
          <p14:tracePt t="34530" x="1692275" y="2808288"/>
          <p14:tracePt t="34546" x="1587500" y="2808288"/>
          <p14:tracePt t="34563" x="1495425" y="2808288"/>
          <p14:tracePt t="34579" x="1443038" y="2808288"/>
          <p14:tracePt t="34596" x="1404938" y="2789238"/>
          <p14:tracePt t="34613" x="1397000" y="2762250"/>
          <p14:tracePt t="34629" x="1397000" y="2724150"/>
          <p14:tracePt t="34646" x="1397000" y="2684463"/>
          <p14:tracePt t="34663" x="1417638" y="2638425"/>
          <p14:tracePt t="34679" x="1449388" y="2579688"/>
          <p14:tracePt t="34696" x="1463675" y="2527300"/>
          <p14:tracePt t="34713" x="1463675" y="2495550"/>
          <p14:tracePt t="34729" x="1470025" y="2468563"/>
          <p14:tracePt t="34746" x="1470025" y="2462213"/>
          <p14:tracePt t="34763" x="1470025" y="2455863"/>
          <p14:tracePt t="34779" x="1470025" y="2449513"/>
          <p14:tracePt t="34796" x="1470025" y="2436813"/>
          <p14:tracePt t="34812" x="1470025" y="2430463"/>
          <p14:tracePt t="34909" x="1476375" y="2430463"/>
          <p14:tracePt t="35093" x="1476375" y="2436813"/>
          <p14:tracePt t="35109" x="1482725" y="2436813"/>
          <p14:tracePt t="35117" x="1482725" y="2443163"/>
          <p14:tracePt t="35133" x="1482725" y="2449513"/>
          <p14:tracePt t="35141" x="1482725" y="2455863"/>
          <p14:tracePt t="35149" x="1489075" y="2481263"/>
          <p14:tracePt t="35163" x="1501775" y="2520950"/>
          <p14:tracePt t="35179" x="1522413" y="2573338"/>
          <p14:tracePt t="35196" x="1574800" y="2606675"/>
          <p14:tracePt t="35212" x="1619250" y="2671763"/>
          <p14:tracePt t="35229" x="1658938" y="2709863"/>
          <p14:tracePt t="35246" x="1677988" y="2755900"/>
          <p14:tracePt t="35262" x="1684338" y="2795588"/>
          <p14:tracePt t="35279" x="1671638" y="2814638"/>
          <p14:tracePt t="35296" x="1658938" y="2835275"/>
          <p14:tracePt t="35312" x="1633538" y="2860675"/>
          <p14:tracePt t="35329" x="1612900" y="2879725"/>
          <p14:tracePt t="35346" x="1600200" y="2894013"/>
          <p14:tracePt t="35362" x="1574800" y="2900363"/>
          <p14:tracePt t="35379" x="1566863" y="2913063"/>
          <p14:tracePt t="35396" x="1554163" y="2919413"/>
          <p14:tracePt t="35453" x="1554163" y="2925763"/>
          <p14:tracePt t="35461" x="1560513" y="2938463"/>
          <p14:tracePt t="35469" x="1574800" y="2946400"/>
          <p14:tracePt t="35476" x="1593850" y="2965450"/>
          <p14:tracePt t="35482" x="1606550" y="2990850"/>
          <p14:tracePt t="35495" x="1625600" y="3043238"/>
          <p14:tracePt t="35512" x="1658938" y="3116263"/>
          <p14:tracePt t="35529" x="1684338" y="3206750"/>
          <p14:tracePt t="35545" x="1692275" y="3284538"/>
          <p14:tracePt t="35562" x="1692275" y="3395663"/>
          <p14:tracePt t="35579" x="1692275" y="3494088"/>
          <p14:tracePt t="35596" x="1698625" y="3644900"/>
          <p14:tracePt t="35613" x="1692275" y="3722688"/>
          <p14:tracePt t="35629" x="1677988" y="3808413"/>
          <p14:tracePt t="35646" x="1677988" y="3879850"/>
          <p14:tracePt t="35662" x="1671638" y="3938588"/>
          <p14:tracePt t="35679" x="1671638" y="4010025"/>
          <p14:tracePt t="35696" x="1671638" y="4068763"/>
          <p14:tracePt t="35712" x="1684338" y="4121150"/>
          <p14:tracePt t="35729" x="1704975" y="4173538"/>
          <p14:tracePt t="35745" x="1724025" y="4213225"/>
          <p14:tracePt t="35762" x="1736725" y="4238625"/>
          <p14:tracePt t="35780" x="1744663" y="4271963"/>
          <p14:tracePt t="35796" x="1751013" y="4303713"/>
          <p14:tracePt t="35812" x="1757363" y="4324350"/>
          <p14:tracePt t="42277" x="1763713" y="4324350"/>
          <p14:tracePt t="42285" x="1776413" y="4310063"/>
          <p14:tracePt t="42285" x="1789113" y="4303713"/>
          <p14:tracePt t="42296" x="1822450" y="4278313"/>
          <p14:tracePt t="42314" x="1862138" y="4244975"/>
          <p14:tracePt t="42327" x="1920875" y="4179888"/>
          <p14:tracePt t="42344" x="1973263" y="4102100"/>
          <p14:tracePt t="42360" x="2024063" y="3990975"/>
          <p14:tracePt t="42377" x="2044700" y="3892550"/>
          <p14:tracePt t="42394" x="2070100" y="3781425"/>
          <p14:tracePt t="42410" x="2082800" y="3670300"/>
          <p14:tracePt t="42427" x="2090738" y="3565525"/>
          <p14:tracePt t="42444" x="2109788" y="3475038"/>
          <p14:tracePt t="42461" x="2116138" y="3389313"/>
          <p14:tracePt t="42477" x="2128838" y="3336925"/>
          <p14:tracePt t="42494" x="2128838" y="3284538"/>
          <p14:tracePt t="42511" x="2128838" y="3240088"/>
          <p14:tracePt t="42527" x="2128838" y="3200400"/>
          <p14:tracePt t="42544" x="2122488" y="3160713"/>
          <p14:tracePt t="42560" x="2122488" y="3128963"/>
          <p14:tracePt t="42577" x="2122488" y="3082925"/>
          <p14:tracePt t="42594" x="2122488" y="3030538"/>
          <p14:tracePt t="42611" x="2122488" y="2971800"/>
          <p14:tracePt t="42627" x="2122488" y="2919413"/>
          <p14:tracePt t="42644" x="2122488" y="2894013"/>
          <p14:tracePt t="42660" x="2122488" y="2887663"/>
          <p14:tracePt t="43157" x="2116138" y="2887663"/>
          <p14:tracePt t="43173" x="2116138" y="2894013"/>
          <p14:tracePt t="43205" x="2109788" y="2894013"/>
          <p14:tracePt t="43229" x="2103438" y="2894013"/>
          <p14:tracePt t="43245" x="2097088" y="2894013"/>
          <p14:tracePt t="43253" x="2090738" y="2894013"/>
          <p14:tracePt t="43397" x="2097088" y="2900363"/>
          <p14:tracePt t="43413" x="2109788" y="2900363"/>
          <p14:tracePt t="43421" x="2116138" y="2906713"/>
          <p14:tracePt t="43429" x="2122488" y="2906713"/>
          <p14:tracePt t="43444" x="2128838" y="2906713"/>
          <p14:tracePt t="43444" x="2141538" y="2906713"/>
          <p14:tracePt t="43461" x="2149475" y="2913063"/>
          <p14:tracePt t="43509" x="2155825" y="2913063"/>
          <p14:tracePt t="43525" x="2162175" y="2913063"/>
          <p14:tracePt t="43533" x="2174875" y="2913063"/>
          <p14:tracePt t="43536" x="2181225" y="2913063"/>
          <p14:tracePt t="43544" x="2193925" y="2913063"/>
          <p14:tracePt t="43560" x="2208213" y="2919413"/>
          <p14:tracePt t="43577" x="2233613" y="2919413"/>
          <p14:tracePt t="43593" x="2298700" y="2938463"/>
          <p14:tracePt t="43610" x="2390775" y="2984500"/>
          <p14:tracePt t="43627" x="2489200" y="3005138"/>
          <p14:tracePt t="43643" x="2586038" y="3005138"/>
          <p14:tracePt t="43660" x="2651125" y="3024188"/>
          <p14:tracePt t="43677" x="2671763" y="3030538"/>
          <p14:tracePt t="43861" x="2678113" y="3036888"/>
          <p14:tracePt t="43869" x="2678113" y="3043238"/>
          <p14:tracePt t="43877" x="2684463" y="3049588"/>
          <p14:tracePt t="43877" x="2690813" y="3049588"/>
          <p14:tracePt t="43893" x="2703513" y="3043238"/>
          <p14:tracePt t="43910" x="2697163" y="3043238"/>
          <p14:tracePt t="43927" x="2697163" y="3036888"/>
          <p14:tracePt t="44077" x="2703513" y="3036888"/>
          <p14:tracePt t="44111" x="0" y="0"/>
        </p14:tracePtLst>
        <p14:tracePtLst>
          <p14:tracePt t="47910" x="2586038" y="2684463"/>
          <p14:tracePt t="48148" x="2586038" y="2690813"/>
          <p14:tracePt t="48154" x="2586038" y="2697163"/>
          <p14:tracePt t="48163" x="2592388" y="2736850"/>
          <p14:tracePt t="48175" x="2598738" y="2768600"/>
          <p14:tracePt t="48191" x="2598738" y="2795588"/>
          <p14:tracePt t="48208" x="2598738" y="2814638"/>
          <p14:tracePt t="48224" x="2598738" y="2827338"/>
          <p14:tracePt t="48241" x="2598738" y="2841625"/>
          <p14:tracePt t="48258" x="2598738" y="2860675"/>
          <p14:tracePt t="48274" x="2592388" y="2887663"/>
          <p14:tracePt t="48291" x="2579688" y="2938463"/>
          <p14:tracePt t="48308" x="2566988" y="2959100"/>
          <p14:tracePt t="48324" x="2560638" y="2978150"/>
          <p14:tracePt t="48341" x="2547938" y="2997200"/>
          <p14:tracePt t="48358" x="2547938" y="3011488"/>
          <p14:tracePt t="48374" x="2527300" y="3036888"/>
          <p14:tracePt t="48391" x="2527300" y="3063875"/>
          <p14:tracePt t="48408" x="2527300" y="3082925"/>
          <p14:tracePt t="48424" x="2527300" y="3122613"/>
          <p14:tracePt t="48441" x="2527300" y="3148013"/>
          <p14:tracePt t="48458" x="2520950" y="3181350"/>
          <p14:tracePt t="48475" x="2520950" y="3219450"/>
          <p14:tracePt t="48491" x="2520950" y="3292475"/>
          <p14:tracePt t="48508" x="2520950" y="3336925"/>
          <p14:tracePt t="48524" x="2520950" y="3363913"/>
          <p14:tracePt t="48541" x="2520950" y="3403600"/>
          <p14:tracePt t="48558" x="2520950" y="3429000"/>
          <p14:tracePt t="48574" x="2527300" y="3441700"/>
          <p14:tracePt t="48591" x="2533650" y="3441700"/>
          <p14:tracePt t="48608" x="2547938" y="3441700"/>
          <p14:tracePt t="48624" x="2579688" y="3441700"/>
          <p14:tracePt t="48641" x="2638425" y="3395663"/>
          <p14:tracePt t="48658" x="2709863" y="3324225"/>
          <p14:tracePt t="48675" x="2724150" y="3311525"/>
          <p14:tracePt t="48956" x="2724150" y="3305175"/>
          <p14:tracePt t="48964" x="2717800" y="3298825"/>
          <p14:tracePt t="48972" x="2709863" y="3284538"/>
          <p14:tracePt t="48996" x="2703513" y="3278188"/>
          <p14:tracePt t="49007" x="2697163" y="3265488"/>
          <p14:tracePt t="49008" x="2697163" y="3233738"/>
          <p14:tracePt t="49024" x="2690813" y="3206750"/>
          <p14:tracePt t="49041" x="2690813" y="3175000"/>
          <p14:tracePt t="49057" x="2690813" y="3128963"/>
          <p14:tracePt t="49074" x="2678113" y="3089275"/>
          <p14:tracePt t="49091" x="2665413" y="3024188"/>
          <p14:tracePt t="49107" x="2625725" y="2946400"/>
          <p14:tracePt t="49124" x="2598738" y="2894013"/>
          <p14:tracePt t="49141" x="2547938" y="2847975"/>
          <p14:tracePt t="49157" x="2520950" y="2808288"/>
          <p14:tracePt t="49174" x="2489200" y="2782888"/>
          <p14:tracePt t="49191" x="2468563" y="2749550"/>
          <p14:tracePt t="49207" x="2443163" y="2736850"/>
          <p14:tracePt t="49224" x="2436813" y="2724150"/>
          <p14:tracePt t="49260" x="2430463" y="2717800"/>
          <p14:tracePt t="49420" x="2430463" y="2724150"/>
          <p14:tracePt t="49428" x="2430463" y="2736850"/>
          <p14:tracePt t="49436" x="2422525" y="2743200"/>
          <p14:tracePt t="49441" x="2422525" y="2768600"/>
          <p14:tracePt t="49457" x="2422525" y="2820988"/>
          <p14:tracePt t="49474" x="2422525" y="2887663"/>
          <p14:tracePt t="49491" x="2422525" y="2990850"/>
          <p14:tracePt t="49508" x="2422525" y="3070225"/>
          <p14:tracePt t="49524" x="2416175" y="3154363"/>
          <p14:tracePt t="49541" x="2403475" y="3233738"/>
          <p14:tracePt t="49557" x="2384425" y="3305175"/>
          <p14:tracePt t="49574" x="2338388" y="3382963"/>
          <p14:tracePt t="49590" x="2273300" y="3448050"/>
          <p14:tracePt t="49607" x="2220913" y="3494088"/>
          <p14:tracePt t="49624" x="2187575" y="3500438"/>
          <p14:tracePt t="49641" x="2149475" y="3500438"/>
          <p14:tracePt t="49657" x="2116138" y="3500438"/>
          <p14:tracePt t="49674" x="2097088" y="3487738"/>
          <p14:tracePt t="49690" x="2063750" y="3462338"/>
          <p14:tracePt t="49707" x="2011363" y="3403600"/>
          <p14:tracePt t="49724" x="1939925" y="3311525"/>
          <p14:tracePt t="49741" x="1835150" y="3219450"/>
          <p14:tracePt t="49757" x="1698625" y="3135313"/>
          <p14:tracePt t="49774" x="1560513" y="3076575"/>
          <p14:tracePt t="49790" x="1404938" y="3049588"/>
          <p14:tracePt t="49807" x="1254125" y="3030538"/>
          <p14:tracePt t="49824" x="1123950" y="3030538"/>
          <p14:tracePt t="49840" x="1019175" y="3030538"/>
          <p14:tracePt t="49857" x="920750" y="3030538"/>
          <p14:tracePt t="49874" x="855663" y="3030538"/>
          <p14:tracePt t="49891" x="809625" y="3030538"/>
          <p14:tracePt t="49907" x="757238" y="3030538"/>
          <p14:tracePt t="49924" x="725488" y="3024188"/>
          <p14:tracePt t="49941" x="692150" y="3011488"/>
          <p14:tracePt t="49957" x="666750" y="3011488"/>
          <p14:tracePt t="49974" x="639763" y="2990850"/>
          <p14:tracePt t="49990" x="620713" y="2984500"/>
          <p14:tracePt t="50007" x="601663" y="2978150"/>
          <p14:tracePt t="50024" x="593725" y="2965450"/>
          <p14:tracePt t="50041" x="587375" y="2959100"/>
          <p14:tracePt t="50057" x="587375" y="2952750"/>
          <p14:tracePt t="50148" x="587375" y="2946400"/>
          <p14:tracePt t="50187" x="593725" y="2946400"/>
          <p14:tracePt t="50219" x="601663" y="2946400"/>
          <p14:tracePt t="50236" x="608013" y="2946400"/>
          <p14:tracePt t="50251" x="614363" y="2946400"/>
          <p14:tracePt t="50259" x="620713" y="2946400"/>
          <p14:tracePt t="50274" x="633413" y="2946400"/>
          <p14:tracePt t="50274" x="646113" y="2946400"/>
          <p14:tracePt t="50291" x="673100" y="2952750"/>
          <p14:tracePt t="50308" x="731838" y="2952750"/>
          <p14:tracePt t="50325" x="796925" y="2952750"/>
          <p14:tracePt t="50342" x="842963" y="2959100"/>
          <p14:tracePt t="50358" x="881063" y="2959100"/>
          <p14:tracePt t="50375" x="920750" y="2959100"/>
          <p14:tracePt t="50391" x="939800" y="2959100"/>
          <p14:tracePt t="50408" x="947738" y="2952750"/>
          <p14:tracePt t="50588" x="947738" y="2946400"/>
          <p14:tracePt t="50604" x="954088" y="2946400"/>
          <p14:tracePt t="50616" x="960438" y="2946400"/>
          <p14:tracePt t="50633" x="966788" y="2946400"/>
          <p14:tracePt t="50633" x="973138" y="2946400"/>
          <p14:tracePt t="50641" x="985838" y="2946400"/>
          <p14:tracePt t="50658" x="1019175" y="2946400"/>
          <p14:tracePt t="50675" x="1044575" y="2946400"/>
          <p14:tracePt t="50691" x="1071563" y="2946400"/>
          <p14:tracePt t="50708" x="1096963" y="2946400"/>
          <p14:tracePt t="50724" x="1136650" y="2946400"/>
          <p14:tracePt t="50741" x="1162050" y="2946400"/>
          <p14:tracePt t="50758" x="1182688" y="2946400"/>
          <p14:tracePt t="50774" x="1201738" y="2932113"/>
          <p14:tracePt t="50791" x="1227138" y="2925763"/>
          <p14:tracePt t="50808" x="1247775" y="2919413"/>
          <p14:tracePt t="50824" x="1260475" y="2913063"/>
          <p14:tracePt t="50841" x="1273175" y="2894013"/>
          <p14:tracePt t="50858" x="1287463" y="2867025"/>
          <p14:tracePt t="50874" x="1293813" y="2847975"/>
          <p14:tracePt t="50891" x="1300163" y="2820988"/>
          <p14:tracePt t="50908" x="1306513" y="2795588"/>
          <p14:tracePt t="50924" x="1306513" y="2768600"/>
          <p14:tracePt t="50941" x="1300163" y="2755900"/>
          <p14:tracePt t="50958" x="1293813" y="2743200"/>
          <p14:tracePt t="50975" x="1279525" y="2743200"/>
          <p14:tracePt t="50991" x="1273175" y="2743200"/>
          <p14:tracePt t="51028" x="1266825" y="2743200"/>
          <p14:tracePt t="51052" x="1260475" y="2743200"/>
          <p14:tracePt t="51059" x="1254125" y="2749550"/>
          <p14:tracePt t="51074" x="1247775" y="2749550"/>
          <p14:tracePt t="51075" x="1208088" y="2768600"/>
          <p14:tracePt t="51091" x="1182688" y="2789238"/>
          <p14:tracePt t="51108" x="1155700" y="2795588"/>
          <p14:tracePt t="51124" x="1130300" y="2820988"/>
          <p14:tracePt t="51141" x="1117600" y="2835275"/>
          <p14:tracePt t="51158" x="1109663" y="2847975"/>
          <p14:tracePt t="51175" x="1103313" y="2873375"/>
          <p14:tracePt t="51191" x="1103313" y="2900363"/>
          <p14:tracePt t="51207" x="1103313" y="2919413"/>
          <p14:tracePt t="51225" x="1117600" y="2932113"/>
          <p14:tracePt t="51241" x="1123950" y="2938463"/>
          <p14:tracePt t="51258" x="1130300" y="2938463"/>
          <p14:tracePt t="51396" x="1130300" y="2932113"/>
          <p14:tracePt t="51404" x="1136650" y="2925763"/>
          <p14:tracePt t="51412" x="1136650" y="2919413"/>
          <p14:tracePt t="51420" x="1136650" y="2906713"/>
          <p14:tracePt t="51424" x="1136650" y="2894013"/>
          <p14:tracePt t="51441" x="1143000" y="2860675"/>
          <p14:tracePt t="51457" x="1143000" y="2827338"/>
          <p14:tracePt t="51474" x="1155700" y="2768600"/>
          <p14:tracePt t="51491" x="1162050" y="2717800"/>
          <p14:tracePt t="51508" x="1168400" y="2671763"/>
          <p14:tracePt t="51524" x="1182688" y="2606675"/>
          <p14:tracePt t="51541" x="1182688" y="2560638"/>
          <p14:tracePt t="51558" x="1189038" y="2527300"/>
          <p14:tracePt t="51574" x="1195388" y="2489200"/>
          <p14:tracePt t="51591" x="1214438" y="2449513"/>
          <p14:tracePt t="51607" x="1227138" y="2430463"/>
          <p14:tracePt t="51624" x="1247775" y="2397125"/>
          <p14:tracePt t="51641" x="1273175" y="2357438"/>
          <p14:tracePt t="51657" x="1306513" y="2325688"/>
          <p14:tracePt t="51674" x="1346200" y="2292350"/>
          <p14:tracePt t="51691" x="1377950" y="2260600"/>
          <p14:tracePt t="51707" x="1411288" y="2233613"/>
          <p14:tracePt t="51724" x="1436688" y="2227263"/>
          <p14:tracePt t="51741" x="1443038" y="2227263"/>
          <p14:tracePt t="51780" x="1449388" y="2227263"/>
          <p14:tracePt t="51796" x="1463675" y="2227263"/>
          <p14:tracePt t="51804" x="1470025" y="2227263"/>
          <p14:tracePt t="51817" x="1482725" y="2227263"/>
          <p14:tracePt t="51824" x="1501775" y="2227263"/>
          <p14:tracePt t="51841" x="1516063" y="2227263"/>
          <p14:tracePt t="51876" x="1522413" y="2227263"/>
          <p14:tracePt t="52100" x="1516063" y="2227263"/>
          <p14:tracePt t="52116" x="1508125" y="2233613"/>
          <p14:tracePt t="52124" x="1501775" y="2233613"/>
          <p14:tracePt t="52144" x="1495425" y="2233613"/>
          <p14:tracePt t="52164" x="1489075" y="2233613"/>
          <p14:tracePt t="52180" x="1482725" y="2233613"/>
          <p14:tracePt t="52181" x="1476375" y="2233613"/>
          <p14:tracePt t="52190" x="1455738" y="2246313"/>
          <p14:tracePt t="52207" x="1443038" y="2252663"/>
          <p14:tracePt t="52224" x="1390650" y="2266950"/>
          <p14:tracePt t="52240" x="1346200" y="2273300"/>
          <p14:tracePt t="52258" x="1306513" y="2279650"/>
          <p14:tracePt t="52274" x="1273175" y="2286000"/>
          <p14:tracePt t="52290" x="1241425" y="2286000"/>
          <p14:tracePt t="52307" x="1227138" y="2286000"/>
          <p14:tracePt t="52324" x="1214438" y="2279650"/>
          <p14:tracePt t="52340" x="1201738" y="2273300"/>
          <p14:tracePt t="52357" x="1189038" y="2273300"/>
          <p14:tracePt t="52374" x="1182688" y="2273300"/>
          <p14:tracePt t="52391" x="1168400" y="2273300"/>
          <p14:tracePt t="52407" x="1162050" y="2266950"/>
          <p14:tracePt t="52424" x="1155700" y="2266950"/>
          <p14:tracePt t="52460" x="1149350" y="2266950"/>
          <p14:tracePt t="52500" x="1143000" y="2266950"/>
          <p14:tracePt t="52588" x="1149350" y="2266950"/>
          <p14:tracePt t="52596" x="1155700" y="2266950"/>
          <p14:tracePt t="52604" x="1168400" y="2266950"/>
          <p14:tracePt t="52610" x="1189038" y="2273300"/>
          <p14:tracePt t="52624" x="1214438" y="2273300"/>
          <p14:tracePt t="52640" x="1241425" y="2273300"/>
          <p14:tracePt t="52657" x="1273175" y="2273300"/>
          <p14:tracePt t="52674" x="1306513" y="2273300"/>
          <p14:tracePt t="52690" x="1365250" y="2273300"/>
          <p14:tracePt t="52707" x="1411288" y="2273300"/>
          <p14:tracePt t="52724" x="1449388" y="2273300"/>
          <p14:tracePt t="52740" x="1489075" y="2273300"/>
          <p14:tracePt t="52757" x="1501775" y="2273300"/>
          <p14:tracePt t="52774" x="1508125" y="2273300"/>
          <p14:tracePt t="52790" x="1516063" y="2279650"/>
          <p14:tracePt t="52807" x="1522413" y="2279650"/>
          <p14:tracePt t="52860" x="1522413" y="2286000"/>
          <p14:tracePt t="52932" x="1522413" y="2292350"/>
          <p14:tracePt t="52940" x="1516063" y="2292350"/>
          <p14:tracePt t="52948" x="1516063" y="2305050"/>
          <p14:tracePt t="52956" x="1508125" y="2305050"/>
          <p14:tracePt t="52964" x="1508125" y="2319338"/>
          <p14:tracePt t="52974" x="1508125" y="2325688"/>
          <p14:tracePt t="52990" x="1508125" y="2332038"/>
          <p14:tracePt t="53007" x="1501775" y="2344738"/>
          <p14:tracePt t="53023" x="1501775" y="2351088"/>
          <p14:tracePt t="53040" x="1501775" y="2357438"/>
          <p14:tracePt t="53132" x="1501775" y="2370138"/>
          <p14:tracePt t="53140" x="1501775" y="2378075"/>
          <p14:tracePt t="53148" x="1501775" y="2390775"/>
          <p14:tracePt t="53156" x="1501775" y="2397125"/>
          <p14:tracePt t="53164" x="1501775" y="2422525"/>
          <p14:tracePt t="53173" x="1508125" y="2436813"/>
          <p14:tracePt t="53190" x="1516063" y="2468563"/>
          <p14:tracePt t="53207" x="1516063" y="2501900"/>
          <p14:tracePt t="53223" x="1516063" y="2547938"/>
          <p14:tracePt t="53240" x="1516063" y="2586038"/>
          <p14:tracePt t="53257" x="1516063" y="2625725"/>
          <p14:tracePt t="53274" x="1516063" y="2665413"/>
          <p14:tracePt t="53290" x="1508125" y="2697163"/>
          <p14:tracePt t="53307" x="1508125" y="2724150"/>
          <p14:tracePt t="53323" x="1508125" y="2743200"/>
          <p14:tracePt t="53341" x="1495425" y="2768600"/>
          <p14:tracePt t="53357" x="1495425" y="2789238"/>
          <p14:tracePt t="53373" x="1495425" y="2801938"/>
          <p14:tracePt t="53390" x="1495425" y="2820988"/>
          <p14:tracePt t="53407" x="1489075" y="2841625"/>
          <p14:tracePt t="53423" x="1476375" y="2867025"/>
          <p14:tracePt t="53440" x="1463675" y="2879725"/>
          <p14:tracePt t="53457" x="1455738" y="2894013"/>
          <p14:tracePt t="53473" x="1443038" y="2906713"/>
          <p14:tracePt t="53516" x="1436688" y="2906713"/>
          <p14:tracePt t="53524" x="1430338" y="2913063"/>
          <p14:tracePt t="53540" x="1423988" y="2913063"/>
          <p14:tracePt t="53540" x="1417638" y="2913063"/>
          <p14:tracePt t="53540" x="1411288" y="2913063"/>
          <p14:tracePt t="53557" x="1397000" y="2919413"/>
          <p14:tracePt t="53574" x="1390650" y="2919413"/>
          <p14:tracePt t="53590" x="1384300" y="2925763"/>
          <p14:tracePt t="53607" x="1377950" y="2932113"/>
          <p14:tracePt t="53623" x="1371600" y="2932113"/>
          <p14:tracePt t="53660" x="1365250" y="2932113"/>
          <p14:tracePt t="53684" x="1358900" y="2932113"/>
          <p14:tracePt t="54140" x="1365250" y="2932113"/>
          <p14:tracePt t="54156" x="1371600" y="2932113"/>
          <p14:tracePt t="54164" x="1390650" y="2932113"/>
          <p14:tracePt t="54172" x="1411288" y="2932113"/>
          <p14:tracePt t="54180" x="1449388" y="2932113"/>
          <p14:tracePt t="54194" x="1489075" y="2938463"/>
          <p14:tracePt t="54207" x="1528763" y="2938463"/>
          <p14:tracePt t="54224" x="1566863" y="2938463"/>
          <p14:tracePt t="54240" x="1593850" y="2946400"/>
          <p14:tracePt t="54256" x="1619250" y="2946400"/>
          <p14:tracePt t="54274" x="1633538" y="2946400"/>
          <p14:tracePt t="54290" x="1646238" y="2946400"/>
          <p14:tracePt t="54306" x="1658938" y="2946400"/>
          <p14:tracePt t="54476" x="1671638" y="2946400"/>
          <p14:tracePt t="54487" x="1684338" y="2946400"/>
          <p14:tracePt t="54492" x="1698625" y="2946400"/>
          <p14:tracePt t="54493" x="1717675" y="2946400"/>
          <p14:tracePt t="54507" x="1757363" y="2946400"/>
          <p14:tracePt t="54523" x="1809750" y="2946400"/>
          <p14:tracePt t="54540" x="1912938" y="2952750"/>
          <p14:tracePt t="54556" x="1973263" y="2959100"/>
          <p14:tracePt t="54573" x="2011363" y="2959100"/>
          <p14:tracePt t="54590" x="2038350" y="2959100"/>
          <p14:tracePt t="54606" x="2051050" y="2959100"/>
          <p14:tracePt t="54623" x="2070100" y="2959100"/>
          <p14:tracePt t="54640" x="2082800" y="2959100"/>
          <p14:tracePt t="54656" x="2097088" y="2959100"/>
          <p14:tracePt t="54673" x="2103438" y="2959100"/>
          <p14:tracePt t="54690" x="2109788" y="2959100"/>
          <p14:tracePt t="54706" x="2122488" y="2959100"/>
          <p14:tracePt t="54723" x="2141538" y="2952750"/>
          <p14:tracePt t="54739" x="2155825" y="2952750"/>
          <p14:tracePt t="54756" x="2181225" y="2946400"/>
          <p14:tracePt t="54773" x="2193925" y="2946400"/>
          <p14:tracePt t="54790" x="2220913" y="2925763"/>
          <p14:tracePt t="54807" x="2239963" y="2906713"/>
          <p14:tracePt t="54823" x="2246313" y="2887663"/>
          <p14:tracePt t="54839" x="2252663" y="2854325"/>
          <p14:tracePt t="54856" x="2252663" y="2814638"/>
          <p14:tracePt t="54873" x="2233613" y="2795588"/>
          <p14:tracePt t="54890" x="2214563" y="2776538"/>
          <p14:tracePt t="54906" x="2193925" y="2762250"/>
          <p14:tracePt t="54923" x="2181225" y="2755900"/>
          <p14:tracePt t="54940" x="2168525" y="2755900"/>
          <p14:tracePt t="54980" x="2162175" y="2755900"/>
          <p14:tracePt t="55004" x="2155825" y="2755900"/>
          <p14:tracePt t="55012" x="2155825" y="2762250"/>
          <p14:tracePt t="55023" x="2149475" y="2762250"/>
          <p14:tracePt t="55023" x="2128838" y="2762250"/>
          <p14:tracePt t="55039" x="2122488" y="2768600"/>
          <p14:tracePt t="55056" x="2109788" y="2768600"/>
          <p14:tracePt t="55073" x="2097088" y="2782888"/>
          <p14:tracePt t="55090" x="2082800" y="2782888"/>
          <p14:tracePt t="55106" x="2076450" y="2795588"/>
          <p14:tracePt t="55123" x="2063750" y="2801938"/>
          <p14:tracePt t="55139" x="2051050" y="2808288"/>
          <p14:tracePt t="55156" x="2024063" y="2841625"/>
          <p14:tracePt t="55173" x="2017713" y="2841625"/>
          <p14:tracePt t="55189" x="2005013" y="2860675"/>
          <p14:tracePt t="55206" x="1998663" y="2879725"/>
          <p14:tracePt t="55223" x="1985963" y="2900363"/>
          <p14:tracePt t="55239" x="1973263" y="2925763"/>
          <p14:tracePt t="55256" x="1973263" y="2946400"/>
          <p14:tracePt t="55273" x="1973263" y="2971800"/>
          <p14:tracePt t="55289" x="1973263" y="2984500"/>
          <p14:tracePt t="55306" x="1973263" y="2990850"/>
          <p14:tracePt t="55323" x="1979613" y="2997200"/>
          <p14:tracePt t="55339" x="1985963" y="2997200"/>
          <p14:tracePt t="55356" x="1992313" y="2997200"/>
          <p14:tracePt t="55373" x="2024063" y="2997200"/>
          <p14:tracePt t="55389" x="2051050" y="2997200"/>
          <p14:tracePt t="55406" x="2063750" y="2997200"/>
          <p14:tracePt t="55423" x="2076450" y="2997200"/>
          <p14:tracePt t="55652" x="2070100" y="2997200"/>
          <p14:tracePt t="55672" x="2063750" y="2997200"/>
          <p14:tracePt t="55716" x="2057400" y="2997200"/>
          <p14:tracePt t="55796" x="2057400" y="3005138"/>
          <p14:tracePt t="55804" x="2051050" y="3005138"/>
          <p14:tracePt t="55811" x="2038350" y="3024188"/>
          <p14:tracePt t="55822" x="2005013" y="3049588"/>
          <p14:tracePt t="55839" x="1965325" y="3089275"/>
          <p14:tracePt t="55856" x="1927225" y="3116263"/>
          <p14:tracePt t="55872" x="1906588" y="3135313"/>
          <p14:tracePt t="55889" x="1874838" y="3160713"/>
          <p14:tracePt t="55906" x="1841500" y="3181350"/>
          <p14:tracePt t="55922" x="1816100" y="3200400"/>
          <p14:tracePt t="55939" x="1782763" y="3225800"/>
          <p14:tracePt t="55956" x="1744663" y="3252788"/>
          <p14:tracePt t="55973" x="1736725" y="3259138"/>
          <p14:tracePt t="55989" x="1730375" y="3259138"/>
          <p14:tracePt t="56028" x="1717675" y="3265488"/>
          <p14:tracePt t="56052" x="1711325" y="3265488"/>
          <p14:tracePt t="56076" x="1704975" y="3265488"/>
          <p14:tracePt t="56084" x="1704975" y="3259138"/>
          <p14:tracePt t="56092" x="1692275" y="3252788"/>
          <p14:tracePt t="56100" x="1684338" y="3240088"/>
          <p14:tracePt t="56108" x="1665288" y="3225800"/>
          <p14:tracePt t="56122" x="1646238" y="3219450"/>
          <p14:tracePt t="56139" x="1612900" y="3200400"/>
          <p14:tracePt t="56156" x="1547813" y="3181350"/>
          <p14:tracePt t="56172" x="1495425" y="3167063"/>
          <p14:tracePt t="56189" x="1436688" y="3148013"/>
          <p14:tracePt t="56206" x="1365250" y="3148013"/>
          <p14:tracePt t="56222" x="1293813" y="3148013"/>
          <p14:tracePt t="56239" x="1220788" y="3148013"/>
          <p14:tracePt t="56256" x="1155700" y="3141663"/>
          <p14:tracePt t="56272" x="1109663" y="3141663"/>
          <p14:tracePt t="56289" x="1050925" y="3141663"/>
          <p14:tracePt t="56306" x="1012825" y="3141663"/>
          <p14:tracePt t="56322" x="973138" y="3135313"/>
          <p14:tracePt t="56339" x="933450" y="3128963"/>
          <p14:tracePt t="56355" x="881063" y="3122613"/>
          <p14:tracePt t="56373" x="855663" y="3122613"/>
          <p14:tracePt t="56389" x="836613" y="3122613"/>
          <p14:tracePt t="56406" x="815975" y="3122613"/>
          <p14:tracePt t="56422" x="796925" y="3122613"/>
          <p14:tracePt t="56439" x="784225" y="3122613"/>
          <p14:tracePt t="56455" x="763588" y="3135313"/>
          <p14:tracePt t="56473" x="744538" y="3141663"/>
          <p14:tracePt t="56489" x="725488" y="3148013"/>
          <p14:tracePt t="56506" x="711200" y="3167063"/>
          <p14:tracePt t="56522" x="711200" y="3187700"/>
          <p14:tracePt t="56539" x="698500" y="3194050"/>
          <p14:tracePt t="56555" x="698500" y="3219450"/>
          <p14:tracePt t="56572" x="698500" y="3233738"/>
          <p14:tracePt t="56589" x="698500" y="3246438"/>
          <p14:tracePt t="56606" x="704850" y="3259138"/>
          <p14:tracePt t="56622" x="711200" y="3265488"/>
          <p14:tracePt t="56639" x="731838" y="3284538"/>
          <p14:tracePt t="56655" x="744538" y="3305175"/>
          <p14:tracePt t="56672" x="763588" y="3317875"/>
          <p14:tracePt t="56689" x="790575" y="3336925"/>
          <p14:tracePt t="56705" x="822325" y="3357563"/>
          <p14:tracePt t="56722" x="881063" y="3376613"/>
          <p14:tracePt t="56739" x="939800" y="3389313"/>
          <p14:tracePt t="56755" x="1031875" y="3395663"/>
          <p14:tracePt t="56772" x="1176338" y="3409950"/>
          <p14:tracePt t="56789" x="1279525" y="3422650"/>
          <p14:tracePt t="56805" x="1377950" y="3422650"/>
          <p14:tracePt t="56822" x="1470025" y="3422650"/>
          <p14:tracePt t="56839" x="1560513" y="3422650"/>
          <p14:tracePt t="56855" x="1646238" y="3422650"/>
          <p14:tracePt t="56872" x="1717675" y="3422650"/>
          <p14:tracePt t="56889" x="1789113" y="3416300"/>
          <p14:tracePt t="56905" x="1847850" y="3409950"/>
          <p14:tracePt t="56922" x="1900238" y="3395663"/>
          <p14:tracePt t="56939" x="1952625" y="3376613"/>
          <p14:tracePt t="56955" x="1992313" y="3330575"/>
          <p14:tracePt t="56972" x="2017713" y="3311525"/>
          <p14:tracePt t="56989" x="2024063" y="3278188"/>
          <p14:tracePt t="57005" x="2032000" y="3233738"/>
          <p14:tracePt t="57022" x="2038350" y="3206750"/>
          <p14:tracePt t="57039" x="2038350" y="3167063"/>
          <p14:tracePt t="57055" x="2038350" y="3116263"/>
          <p14:tracePt t="57072" x="2038350" y="3063875"/>
          <p14:tracePt t="57089" x="2024063" y="2978150"/>
          <p14:tracePt t="57105" x="2011363" y="2906713"/>
          <p14:tracePt t="57122" x="1998663" y="2808288"/>
          <p14:tracePt t="57139" x="1998663" y="2736850"/>
          <p14:tracePt t="57155" x="1992313" y="2690813"/>
          <p14:tracePt t="57172" x="1979613" y="2606675"/>
          <p14:tracePt t="57188" x="1958975" y="2566988"/>
          <p14:tracePt t="57205" x="1946275" y="2533650"/>
          <p14:tracePt t="57222" x="1927225" y="2501900"/>
          <p14:tracePt t="57239" x="1893888" y="2462213"/>
          <p14:tracePt t="57255" x="1854200" y="2436813"/>
          <p14:tracePt t="57272" x="1822450" y="2416175"/>
          <p14:tracePt t="57288" x="1782763" y="2397125"/>
          <p14:tracePt t="57306" x="1744663" y="2397125"/>
          <p14:tracePt t="57322" x="1717675" y="2384425"/>
          <p14:tracePt t="57339" x="1698625" y="2378075"/>
          <p14:tracePt t="57355" x="1671638" y="2370138"/>
          <p14:tracePt t="57372" x="1612900" y="2351088"/>
          <p14:tracePt t="57388" x="1554163" y="2351088"/>
          <p14:tracePt t="57405" x="1508125" y="2344738"/>
          <p14:tracePt t="57422" x="1470025" y="2344738"/>
          <p14:tracePt t="57438" x="1449388" y="2344738"/>
          <p14:tracePt t="57455" x="1436688" y="2344738"/>
          <p14:tracePt t="57684" x="1443038" y="2344738"/>
          <p14:tracePt t="57692" x="1455738" y="2344738"/>
          <p14:tracePt t="57705" x="1463675" y="2344738"/>
          <p14:tracePt t="57705" x="1476375" y="2344738"/>
          <p14:tracePt t="57722" x="1495425" y="2344738"/>
          <p14:tracePt t="57738" x="1508125" y="2344738"/>
          <p14:tracePt t="57755" x="1516063" y="2344738"/>
          <p14:tracePt t="57772" x="1528763" y="2344738"/>
          <p14:tracePt t="57788" x="1535113" y="2344738"/>
          <p14:tracePt t="57805" x="1541463" y="2344738"/>
          <p14:tracePt t="57822" x="1547813" y="2344738"/>
          <p14:tracePt t="58004" x="1541463" y="2344738"/>
          <p14:tracePt t="58012" x="1535113" y="2344738"/>
          <p14:tracePt t="58036" x="1528763" y="2344738"/>
          <p14:tracePt t="58044" x="1522413" y="2344738"/>
          <p14:tracePt t="58052" x="1516063" y="2344738"/>
          <p14:tracePt t="58058" x="1489075" y="2344738"/>
          <p14:tracePt t="58071" x="1470025" y="2344738"/>
          <p14:tracePt t="58088" x="1443038" y="2344738"/>
          <p14:tracePt t="58105" x="1404938" y="2344738"/>
          <p14:tracePt t="58121" x="1365250" y="2344738"/>
          <p14:tracePt t="58139" x="1331913" y="2344738"/>
          <p14:tracePt t="58155" x="1306513" y="2344738"/>
          <p14:tracePt t="58171" x="1273175" y="2344738"/>
          <p14:tracePt t="58188" x="1260475" y="2344738"/>
          <p14:tracePt t="58412" x="1266825" y="2344738"/>
          <p14:tracePt t="58428" x="1273175" y="2344738"/>
          <p14:tracePt t="58444" x="1287463" y="2344738"/>
          <p14:tracePt t="58451" x="1300163" y="2344738"/>
          <p14:tracePt t="58471" x="1331913" y="2344738"/>
          <p14:tracePt t="58472" x="1371600" y="2344738"/>
          <p14:tracePt t="58488" x="1417638" y="2344738"/>
          <p14:tracePt t="58505" x="1476375" y="2344738"/>
          <p14:tracePt t="58522" x="1522413" y="2344738"/>
          <p14:tracePt t="58538" x="1581150" y="2351088"/>
          <p14:tracePt t="58555" x="1639888" y="2351088"/>
          <p14:tracePt t="58571" x="1711325" y="2351088"/>
          <p14:tracePt t="58571" x="1751013" y="2351088"/>
          <p14:tracePt t="58588" x="1835150" y="2351088"/>
          <p14:tracePt t="58605" x="1912938" y="2351088"/>
          <p14:tracePt t="58621" x="1985963" y="2351088"/>
          <p14:tracePt t="58638" x="2024063" y="2344738"/>
          <p14:tracePt t="58655" x="2038350" y="2338388"/>
          <p14:tracePt t="58692" x="2038350" y="2332038"/>
          <p14:tracePt t="58700" x="2038350" y="2325688"/>
          <p14:tracePt t="58715" x="2032000" y="2319338"/>
          <p14:tracePt t="58721" x="2011363" y="2298700"/>
          <p14:tracePt t="58738" x="1979613" y="2260600"/>
          <p14:tracePt t="58755" x="1920875" y="2193925"/>
          <p14:tracePt t="58771" x="1854200" y="2141538"/>
          <p14:tracePt t="58771" x="1822450" y="2122488"/>
          <p14:tracePt t="58788" x="1736725" y="2103438"/>
          <p14:tracePt t="58805" x="1652588" y="2103438"/>
          <p14:tracePt t="58821" x="1560513" y="2097088"/>
          <p14:tracePt t="58838" x="1455738" y="2097088"/>
          <p14:tracePt t="58855" x="1325563" y="2097088"/>
          <p14:tracePt t="58871" x="1220788" y="2097088"/>
          <p14:tracePt t="58888" x="1096963" y="2103438"/>
          <p14:tracePt t="58904" x="1012825" y="2109788"/>
          <p14:tracePt t="58921" x="927100" y="2109788"/>
          <p14:tracePt t="58938" x="874713" y="2109788"/>
          <p14:tracePt t="58955" x="842963" y="2109788"/>
          <p14:tracePt t="58972" x="809625" y="2116138"/>
          <p14:tracePt t="58972" x="790575" y="2122488"/>
          <p14:tracePt t="58988" x="763588" y="2135188"/>
          <p14:tracePt t="59004" x="731838" y="2162175"/>
          <p14:tracePt t="59021" x="692150" y="2193925"/>
          <p14:tracePt t="59038" x="639763" y="2233613"/>
          <p14:tracePt t="59055" x="601663" y="2298700"/>
          <p14:tracePt t="59071" x="574675" y="2351088"/>
          <p14:tracePt t="59088" x="561975" y="2378075"/>
          <p14:tracePt t="59104" x="561975" y="2397125"/>
          <p14:tracePt t="59121" x="574675" y="2430463"/>
          <p14:tracePt t="59138" x="608013" y="2443163"/>
          <p14:tracePt t="59155" x="679450" y="2449513"/>
          <p14:tracePt t="59171" x="790575" y="2462213"/>
          <p14:tracePt t="59171" x="849313" y="2462213"/>
          <p14:tracePt t="59188" x="1012825" y="2481263"/>
          <p14:tracePt t="59204" x="1162050" y="2481263"/>
          <p14:tracePt t="59221" x="1293813" y="2489200"/>
          <p14:tracePt t="59238" x="1365250" y="2489200"/>
          <p14:tracePt t="59254" x="1377950" y="2489200"/>
          <p14:tracePt t="59428" x="1371600" y="2489200"/>
          <p14:tracePt t="59892" x="1384300" y="2495550"/>
          <p14:tracePt t="59900" x="1397000" y="2508250"/>
          <p14:tracePt t="59903" x="1411288" y="2520950"/>
          <p14:tracePt t="59921" x="1423988" y="2533650"/>
          <p14:tracePt t="59921" x="1470025" y="2566988"/>
          <p14:tracePt t="59938" x="1528763" y="2625725"/>
          <p14:tracePt t="59955" x="1593850" y="2678113"/>
          <p14:tracePt t="59971" x="1652588" y="2724150"/>
          <p14:tracePt t="59988" x="1736725" y="2795588"/>
          <p14:tracePt t="60005" x="1809750" y="2847975"/>
          <p14:tracePt t="60021" x="1868488" y="2906713"/>
          <p14:tracePt t="60038" x="1900238" y="2959100"/>
          <p14:tracePt t="60054" x="1946275" y="3011488"/>
          <p14:tracePt t="60071" x="1979613" y="3063875"/>
          <p14:tracePt t="60087" x="1998663" y="3135313"/>
          <p14:tracePt t="60104" x="2005013" y="3167063"/>
          <p14:tracePt t="60121" x="2005013" y="3213100"/>
          <p14:tracePt t="60137" x="1992313" y="3240088"/>
          <p14:tracePt t="60154" x="1979613" y="3271838"/>
          <p14:tracePt t="60171" x="1958975" y="3305175"/>
          <p14:tracePt t="60187" x="1939925" y="3336925"/>
          <p14:tracePt t="60204" x="1933575" y="3344863"/>
          <p14:tracePt t="60404" x="1933575" y="3351213"/>
          <p14:tracePt t="60412" x="1946275" y="3351213"/>
          <p14:tracePt t="60420" x="1958975" y="3357563"/>
          <p14:tracePt t="60428" x="2005013" y="3370263"/>
          <p14:tracePt t="60437" x="2070100" y="3389313"/>
          <p14:tracePt t="60454" x="2187575" y="3448050"/>
          <p14:tracePt t="60471" x="2273300" y="3475038"/>
          <p14:tracePt t="60487" x="2357438" y="3494088"/>
          <p14:tracePt t="60504" x="2422525" y="3494088"/>
          <p14:tracePt t="60521" x="2468563" y="3487738"/>
          <p14:tracePt t="60537" x="2474913" y="3487738"/>
          <p14:tracePt t="60932" x="2474913" y="3494088"/>
          <p14:tracePt t="60948" x="2468563" y="3500438"/>
          <p14:tracePt t="60964" x="2462213" y="3506788"/>
          <p14:tracePt t="60978" x="2455863" y="3513138"/>
          <p14:tracePt t="61012" x="2449513" y="3513138"/>
          <p14:tracePt t="61028" x="2443163" y="3513138"/>
          <p14:tracePt t="61164" x="2443163" y="3521075"/>
          <p14:tracePt t="61268" x="2443163" y="3527425"/>
          <p14:tracePt t="61276" x="2449513" y="3527425"/>
          <p14:tracePt t="61284" x="2449513" y="3533775"/>
          <p14:tracePt t="61289" x="2455863" y="3546475"/>
          <p14:tracePt t="61304" x="2462213" y="3565525"/>
          <p14:tracePt t="61320" x="2481263" y="3605213"/>
          <p14:tracePt t="61337" x="2514600" y="3632200"/>
          <p14:tracePt t="61353" x="2533650" y="3676650"/>
          <p14:tracePt t="61370" x="2579688" y="3722688"/>
          <p14:tracePt t="61387" x="2619375" y="3775075"/>
          <p14:tracePt t="61404" x="2671763" y="3860800"/>
          <p14:tracePt t="61420" x="2697163" y="3905250"/>
          <p14:tracePt t="61437" x="2717800" y="3944938"/>
          <p14:tracePt t="61453" x="2724150" y="3978275"/>
          <p14:tracePt t="61470" x="2724150" y="4010025"/>
          <p14:tracePt t="61487" x="2717800" y="4030663"/>
          <p14:tracePt t="61504" x="2717800" y="4049713"/>
          <p14:tracePt t="61521" x="2703513" y="4068763"/>
          <p14:tracePt t="61537" x="2678113" y="4089400"/>
          <p14:tracePt t="61554" x="2632075" y="4089400"/>
          <p14:tracePt t="61570" x="2566988" y="4102100"/>
          <p14:tracePt t="61587" x="2481263" y="4133850"/>
          <p14:tracePt t="61603" x="2332038" y="4186238"/>
          <p14:tracePt t="61620" x="2220913" y="4213225"/>
          <p14:tracePt t="61637" x="2128838" y="4265613"/>
          <p14:tracePt t="61653" x="2051050" y="4297363"/>
          <p14:tracePt t="61670" x="2011363" y="4324350"/>
          <p14:tracePt t="61688" x="1992313" y="4337050"/>
          <p14:tracePt t="61772" x="1998663" y="4330700"/>
          <p14:tracePt t="61780" x="2011363" y="4330700"/>
          <p14:tracePt t="61788" x="2024063" y="4324350"/>
          <p14:tracePt t="61788" x="2070100" y="4318000"/>
          <p14:tracePt t="61804" x="2122488" y="4318000"/>
          <p14:tracePt t="61821" x="2168525" y="4318000"/>
          <p14:tracePt t="61837" x="2201863" y="4303713"/>
          <p14:tracePt t="61854" x="2227263" y="4297363"/>
          <p14:tracePt t="61870" x="2239963" y="4297363"/>
          <p14:tracePt t="61887" x="2239963" y="4291013"/>
          <p14:tracePt t="61980" x="2233613" y="4291013"/>
          <p14:tracePt t="61988" x="2227263" y="4291013"/>
          <p14:tracePt t="61996" x="2227263" y="4278313"/>
          <p14:tracePt t="62004" x="2220913" y="4271963"/>
          <p14:tracePt t="62012" x="2220913" y="4251325"/>
          <p14:tracePt t="62020" x="2220913" y="4232275"/>
          <p14:tracePt t="62037" x="2214563" y="4213225"/>
          <p14:tracePt t="62053" x="2227263" y="4179888"/>
          <p14:tracePt t="62070" x="2227263" y="4154488"/>
          <p14:tracePt t="62087" x="2246313" y="4127500"/>
          <p14:tracePt t="62103" x="2252663" y="4121150"/>
          <p14:tracePt t="62120" x="2260600" y="4114800"/>
          <p14:tracePt t="63052" x="2260600" y="4121150"/>
          <p14:tracePt t="63060" x="2246313" y="4127500"/>
          <p14:tracePt t="63068" x="2246313" y="4133850"/>
          <p14:tracePt t="63071" x="2239963" y="4160838"/>
          <p14:tracePt t="63086" x="2233613" y="4179888"/>
          <p14:tracePt t="63103" x="2227263" y="4219575"/>
          <p14:tracePt t="63119" x="2214563" y="4238625"/>
          <p14:tracePt t="63136" x="2193925" y="4271963"/>
          <p14:tracePt t="63153" x="2187575" y="4297363"/>
          <p14:tracePt t="63170" x="2162175" y="4337050"/>
          <p14:tracePt t="63186" x="2135188" y="4356100"/>
          <p14:tracePt t="63203" x="2116138" y="4383088"/>
          <p14:tracePt t="63220" x="2097088" y="4395788"/>
          <p14:tracePt t="63236" x="2097088" y="4402138"/>
          <p14:tracePt t="63292" x="2103438" y="4402138"/>
          <p14:tracePt t="63300" x="2116138" y="4402138"/>
          <p14:tracePt t="63308" x="2149475" y="4402138"/>
          <p14:tracePt t="63316" x="2174875" y="4408488"/>
          <p14:tracePt t="63324" x="2260600" y="4414838"/>
          <p14:tracePt t="63336" x="2279650" y="4414838"/>
          <p14:tracePt t="63580" x="2279650" y="4421188"/>
          <p14:tracePt t="63588" x="2286000" y="4421188"/>
          <p14:tracePt t="63603" x="2292350" y="4421188"/>
          <p14:tracePt t="63603" x="2298700" y="4421188"/>
          <p14:tracePt t="63619" x="2298700" y="4414838"/>
          <p14:tracePt t="63684" x="2292350" y="4414838"/>
          <p14:tracePt t="63700" x="2286000" y="4408488"/>
          <p14:tracePt t="63708" x="2286000" y="4402138"/>
          <p14:tracePt t="63719" x="2279650" y="4389438"/>
          <p14:tracePt t="63724" x="2233613" y="4362450"/>
          <p14:tracePt t="63736" x="2187575" y="4343400"/>
          <p14:tracePt t="63753" x="2135188" y="4310063"/>
          <p14:tracePt t="63769" x="2076450" y="4284663"/>
          <p14:tracePt t="63786" x="2024063" y="4271963"/>
          <p14:tracePt t="63803" x="1965325" y="4251325"/>
          <p14:tracePt t="63819" x="1927225" y="4244975"/>
          <p14:tracePt t="63836" x="1893888" y="4244975"/>
          <p14:tracePt t="63852" x="1854200" y="4244975"/>
          <p14:tracePt t="63869" x="1822450" y="4232275"/>
          <p14:tracePt t="63886" x="1776413" y="4232275"/>
          <p14:tracePt t="63903" x="1736725" y="4225925"/>
          <p14:tracePt t="63919" x="1677988" y="4213225"/>
          <p14:tracePt t="63936" x="1612900" y="4198938"/>
          <p14:tracePt t="63952" x="1560513" y="4192588"/>
          <p14:tracePt t="63970" x="1516063" y="4192588"/>
          <p14:tracePt t="63986" x="1470025" y="4192588"/>
          <p14:tracePt t="64003" x="1423988" y="4186238"/>
          <p14:tracePt t="64019" x="1365250" y="4186238"/>
          <p14:tracePt t="64036" x="1319213" y="4179888"/>
          <p14:tracePt t="64052" x="1287463" y="4173538"/>
          <p14:tracePt t="64069" x="1254125" y="4173538"/>
          <p14:tracePt t="64086" x="1220788" y="4167188"/>
          <p14:tracePt t="64102" x="1195388" y="4167188"/>
          <p14:tracePt t="64119" x="1182688" y="4167188"/>
          <p14:tracePt t="64136" x="1176338" y="4167188"/>
          <p14:tracePt t="64380" x="1182688" y="4167188"/>
          <p14:tracePt t="64404" x="1189038" y="4167188"/>
          <p14:tracePt t="64412" x="1195388" y="4167188"/>
          <p14:tracePt t="64420" x="1201738" y="4167188"/>
          <p14:tracePt t="64424" x="1235075" y="4167188"/>
          <p14:tracePt t="64436" x="1279525" y="4167188"/>
          <p14:tracePt t="64452" x="1325563" y="4167188"/>
          <p14:tracePt t="64469" x="1365250" y="4167188"/>
          <p14:tracePt t="64486" x="1404938" y="4167188"/>
          <p14:tracePt t="64503" x="1436688" y="4167188"/>
          <p14:tracePt t="64519" x="1455738" y="4167188"/>
          <p14:tracePt t="64536" x="1476375" y="4160838"/>
          <p14:tracePt t="64552" x="1482725" y="4160838"/>
          <p14:tracePt t="64569" x="1495425" y="4154488"/>
          <p14:tracePt t="64586" x="1508125" y="4148138"/>
          <p14:tracePt t="64602" x="1522413" y="4133850"/>
          <p14:tracePt t="64619" x="1554163" y="4102100"/>
          <p14:tracePt t="64636" x="1560513" y="4075113"/>
          <p14:tracePt t="64652" x="1560513" y="4049713"/>
          <p14:tracePt t="64669" x="1560513" y="4016375"/>
          <p14:tracePt t="64685" x="1547813" y="3990975"/>
          <p14:tracePt t="64702" x="1535113" y="3970338"/>
          <p14:tracePt t="64719" x="1508125" y="3951288"/>
          <p14:tracePt t="64736" x="1470025" y="3938588"/>
          <p14:tracePt t="64752" x="1436688" y="3925888"/>
          <p14:tracePt t="64769" x="1377950" y="3919538"/>
          <p14:tracePt t="64785" x="1312863" y="3919538"/>
          <p14:tracePt t="64802" x="1266825" y="3919538"/>
          <p14:tracePt t="64819" x="1208088" y="3919538"/>
          <p14:tracePt t="64836" x="1162050" y="3925888"/>
          <p14:tracePt t="64852" x="1143000" y="3932238"/>
          <p14:tracePt t="64869" x="1123950" y="3944938"/>
          <p14:tracePt t="64886" x="1096963" y="3970338"/>
          <p14:tracePt t="64902" x="1065213" y="4003675"/>
          <p14:tracePt t="64919" x="1044575" y="4030663"/>
          <p14:tracePt t="64936" x="1038225" y="4043363"/>
          <p14:tracePt t="64952" x="1038225" y="4056063"/>
          <p14:tracePt t="64969" x="1038225" y="4081463"/>
          <p14:tracePt t="64986" x="1038225" y="4095750"/>
          <p14:tracePt t="65002" x="1044575" y="4114800"/>
          <p14:tracePt t="65019" x="1058863" y="4133850"/>
          <p14:tracePt t="65035" x="1109663" y="4160838"/>
          <p14:tracePt t="65052" x="1162050" y="4167188"/>
          <p14:tracePt t="65069" x="1254125" y="4167188"/>
          <p14:tracePt t="65086" x="1331913" y="4167188"/>
          <p14:tracePt t="65102" x="1397000" y="4167188"/>
          <p14:tracePt t="65119" x="1443038" y="4167188"/>
          <p14:tracePt t="65135" x="1455738" y="4167188"/>
          <p14:tracePt t="65756" x="1449388" y="4167188"/>
          <p14:tracePt t="65767" x="1443038" y="4167188"/>
          <p14:tracePt t="65772" x="1423988" y="4167188"/>
          <p14:tracePt t="65785" x="1397000" y="4167188"/>
          <p14:tracePt t="65785" x="1325563" y="4167188"/>
          <p14:tracePt t="65802" x="1227138" y="4167188"/>
          <p14:tracePt t="65819" x="1130300" y="4167188"/>
          <p14:tracePt t="65835" x="1019175" y="4167188"/>
          <p14:tracePt t="65852" x="979488" y="4160838"/>
          <p14:tracePt t="65868" x="960438" y="4160838"/>
          <p14:tracePt t="65885" x="954088" y="4160838"/>
          <p14:tracePt t="65996" x="954088" y="4154488"/>
          <p14:tracePt t="66004" x="960438" y="4154488"/>
          <p14:tracePt t="66019" x="966788" y="4154488"/>
          <p14:tracePt t="66019" x="998538" y="4148138"/>
          <p14:tracePt t="66035" x="1031875" y="4133850"/>
          <p14:tracePt t="66052" x="1050925" y="4121150"/>
          <p14:tracePt t="66069" x="1050925" y="4114800"/>
          <p14:tracePt t="66085" x="1050925" y="4102100"/>
          <p14:tracePt t="66102" x="1038225" y="4068763"/>
          <p14:tracePt t="66118" x="1012825" y="4037013"/>
          <p14:tracePt t="66135" x="973138" y="4003675"/>
          <p14:tracePt t="66152" x="920750" y="3978275"/>
          <p14:tracePt t="66168" x="855663" y="3963988"/>
          <p14:tracePt t="66185" x="803275" y="3963988"/>
          <p14:tracePt t="66202" x="744538" y="3963988"/>
          <p14:tracePt t="66218" x="698500" y="3963988"/>
          <p14:tracePt t="66235" x="646113" y="3978275"/>
          <p14:tracePt t="66253" x="608013" y="3990975"/>
          <p14:tracePt t="66269" x="581025" y="4016375"/>
          <p14:tracePt t="66285" x="549275" y="4043363"/>
          <p14:tracePt t="66302" x="522288" y="4062413"/>
          <p14:tracePt t="66318" x="509588" y="4089400"/>
          <p14:tracePt t="66335" x="496888" y="4114800"/>
          <p14:tracePt t="66352" x="496888" y="4127500"/>
          <p14:tracePt t="66368" x="509588" y="4133850"/>
          <p14:tracePt t="66385" x="541338" y="4140200"/>
          <p14:tracePt t="66402" x="608013" y="4154488"/>
          <p14:tracePt t="66418" x="704850" y="4154488"/>
          <p14:tracePt t="66435" x="803275" y="4154488"/>
          <p14:tracePt t="66435" x="855663" y="4154488"/>
          <p14:tracePt t="66452" x="960438" y="4154488"/>
          <p14:tracePt t="66468" x="1050925" y="4154488"/>
          <p14:tracePt t="66485" x="1123950" y="4154488"/>
          <p14:tracePt t="66502" x="1136650" y="4154488"/>
          <p14:tracePt t="67060" x="1143000" y="4154488"/>
          <p14:tracePt t="67064" x="1155700" y="4154488"/>
          <p14:tracePt t="67068" x="1189038" y="4154488"/>
          <p14:tracePt t="67085" x="1227138" y="4154488"/>
          <p14:tracePt t="67101" x="1254125" y="4154488"/>
          <p14:tracePt t="67118" x="1279525" y="4154488"/>
          <p14:tracePt t="67135" x="1300163" y="4154488"/>
          <p14:tracePt t="67151" x="1319213" y="4160838"/>
          <p14:tracePt t="67168" x="1325563" y="4160838"/>
          <p14:tracePt t="67184" x="1358900" y="4160838"/>
          <p14:tracePt t="67201" x="1397000" y="4167188"/>
          <p14:tracePt t="67218" x="1443038" y="4167188"/>
          <p14:tracePt t="67235" x="1489075" y="4173538"/>
          <p14:tracePt t="67251" x="1566863" y="4198938"/>
          <p14:tracePt t="67268" x="1612900" y="4206875"/>
          <p14:tracePt t="67285" x="1652588" y="4213225"/>
          <p14:tracePt t="67301" x="1677988" y="4213225"/>
          <p14:tracePt t="67318" x="1698625" y="4219575"/>
          <p14:tracePt t="67335" x="1711325" y="4225925"/>
          <p14:tracePt t="67351" x="1730375" y="4225925"/>
          <p14:tracePt t="67368" x="1751013" y="4232275"/>
          <p14:tracePt t="67385" x="1776413" y="4238625"/>
          <p14:tracePt t="67401" x="1795463" y="4238625"/>
          <p14:tracePt t="67418" x="1816100" y="4238625"/>
          <p14:tracePt t="67435" x="1854200" y="4238625"/>
          <p14:tracePt t="67451" x="1912938" y="4251325"/>
          <p14:tracePt t="67468" x="1965325" y="4259263"/>
          <p14:tracePt t="67484" x="2011363" y="4265613"/>
          <p14:tracePt t="67501" x="2051050" y="4265613"/>
          <p14:tracePt t="67518" x="2082800" y="4265613"/>
          <p14:tracePt t="67535" x="2109788" y="4265613"/>
          <p14:tracePt t="67551" x="2135188" y="4271963"/>
          <p14:tracePt t="67568" x="2162175" y="4271963"/>
          <p14:tracePt t="67585" x="2181225" y="4271963"/>
          <p14:tracePt t="67601" x="2201863" y="4271963"/>
          <p14:tracePt t="67618" x="2227263" y="4259263"/>
          <p14:tracePt t="67634" x="2246313" y="4244975"/>
          <p14:tracePt t="67651" x="2286000" y="4232275"/>
          <p14:tracePt t="67668" x="2292350" y="4219575"/>
          <p14:tracePt t="67684" x="2305050" y="4198938"/>
          <p14:tracePt t="67701" x="2305050" y="4179888"/>
          <p14:tracePt t="67718" x="2298700" y="4148138"/>
          <p14:tracePt t="67734" x="2279650" y="4108450"/>
          <p14:tracePt t="67751" x="2246313" y="4068763"/>
          <p14:tracePt t="67769" x="2227263" y="4037013"/>
          <p14:tracePt t="67785" x="2193925" y="3997325"/>
          <p14:tracePt t="67803" x="2174875" y="3984625"/>
          <p14:tracePt t="67819" x="2149475" y="3984625"/>
          <p14:tracePt t="67835" x="2116138" y="3978275"/>
          <p14:tracePt t="67852" x="2044700" y="3978275"/>
          <p14:tracePt t="67869" x="1965325" y="3978275"/>
          <p14:tracePt t="67885" x="1874838" y="3978275"/>
          <p14:tracePt t="67902" x="1789113" y="3978275"/>
          <p14:tracePt t="67919" x="1711325" y="3978275"/>
          <p14:tracePt t="67935" x="1658938" y="3978275"/>
          <p14:tracePt t="67952" x="1619250" y="3978275"/>
          <p14:tracePt t="67969" x="1600200" y="3978275"/>
          <p14:tracePt t="67985" x="1581150" y="3990975"/>
          <p14:tracePt t="68002" x="1560513" y="4003675"/>
          <p14:tracePt t="68019" x="1535113" y="4016375"/>
          <p14:tracePt t="68035" x="1489075" y="4037013"/>
          <p14:tracePt t="68052" x="1443038" y="4068763"/>
          <p14:tracePt t="68069" x="1417638" y="4089400"/>
          <p14:tracePt t="68085" x="1411288" y="4095750"/>
          <p14:tracePt t="68102" x="1404938" y="4108450"/>
          <p14:tracePt t="68119" x="1404938" y="4114800"/>
          <p14:tracePt t="68135" x="1404938" y="4127500"/>
          <p14:tracePt t="68152" x="1411288" y="4133850"/>
          <p14:tracePt t="68169" x="1423988" y="4148138"/>
          <p14:tracePt t="68185" x="1455738" y="4148138"/>
          <p14:tracePt t="68202" x="1495425" y="4148138"/>
          <p14:tracePt t="68219" x="1566863" y="4148138"/>
          <p14:tracePt t="68236" x="1665288" y="4148138"/>
          <p14:tracePt t="68252" x="1803400" y="4160838"/>
          <p14:tracePt t="68269" x="1862138" y="4167188"/>
          <p14:tracePt t="68285" x="1906588" y="4167188"/>
          <p14:tracePt t="68302" x="1927225" y="4173538"/>
          <p14:tracePt t="68318" x="1939925" y="4173538"/>
          <p14:tracePt t="68364" x="1946275" y="4173538"/>
          <p14:tracePt t="68389" x="1952625" y="4173538"/>
          <p14:tracePt t="68821" x="1958975" y="4173538"/>
          <p14:tracePt t="68829" x="1998663" y="4186238"/>
          <p14:tracePt t="68845" x="2011363" y="4186238"/>
          <p14:tracePt t="68853" x="2044700" y="4186238"/>
          <p14:tracePt t="68869" x="2122488" y="4186238"/>
          <p14:tracePt t="68886" x="2174875" y="4192588"/>
          <p14:tracePt t="68903" x="2220913" y="4198938"/>
          <p14:tracePt t="68919" x="2266950" y="4206875"/>
          <p14:tracePt t="68936" x="2305050" y="4206875"/>
          <p14:tracePt t="68953" x="2332038" y="4206875"/>
          <p14:tracePt t="68970" x="2363788" y="4206875"/>
          <p14:tracePt t="68986" x="2390775" y="4206875"/>
          <p14:tracePt t="69003" x="2422525" y="4206875"/>
          <p14:tracePt t="69019" x="2455863" y="4213225"/>
          <p14:tracePt t="69036" x="2520950" y="4213225"/>
          <p14:tracePt t="69053" x="2566988" y="4213225"/>
          <p14:tracePt t="69069" x="2638425" y="4219575"/>
          <p14:tracePt t="69086" x="2671763" y="4225925"/>
          <p14:tracePt t="69102" x="2697163" y="4225925"/>
          <p14:tracePt t="69119" x="2717800" y="4225925"/>
          <p14:tracePt t="69136" x="2730500" y="4225925"/>
          <p14:tracePt t="69153" x="2743200" y="4225925"/>
          <p14:tracePt t="69169" x="2762250" y="4225925"/>
          <p14:tracePt t="69186" x="2782888" y="4225925"/>
          <p14:tracePt t="69202" x="2808288" y="4225925"/>
          <p14:tracePt t="69219" x="2841625" y="4225925"/>
          <p14:tracePt t="69236" x="2860675" y="4225925"/>
          <p14:tracePt t="69253" x="2873375" y="4225925"/>
          <p14:tracePt t="69269" x="2906713" y="4232275"/>
          <p14:tracePt t="69286" x="2938463" y="4232275"/>
          <p14:tracePt t="69303" x="2971800" y="4238625"/>
          <p14:tracePt t="69319" x="3005138" y="4238625"/>
          <p14:tracePt t="69336" x="3043238" y="4238625"/>
          <p14:tracePt t="69353" x="3063875" y="4238625"/>
          <p14:tracePt t="69369" x="3095625" y="4238625"/>
          <p14:tracePt t="69386" x="3116263" y="4225925"/>
          <p14:tracePt t="69402" x="3135313" y="4219575"/>
          <p14:tracePt t="69419" x="3148013" y="4219575"/>
          <p14:tracePt t="69436" x="3154363" y="4206875"/>
          <p14:tracePt t="69452" x="3167063" y="4198938"/>
          <p14:tracePt t="69469" x="3167063" y="4179888"/>
          <p14:tracePt t="69486" x="3175000" y="4173538"/>
          <p14:tracePt t="69502" x="3175000" y="4167188"/>
          <p14:tracePt t="69519" x="3175000" y="4160838"/>
          <p14:tracePt t="69557" x="3160713" y="4154488"/>
          <p14:tracePt t="69573" x="3160713" y="4148138"/>
          <p14:tracePt t="69574" x="3154363" y="4148138"/>
          <p14:tracePt t="69586" x="3141663" y="4140200"/>
          <p14:tracePt t="69602" x="3128963" y="4133850"/>
          <p14:tracePt t="69619" x="3108325" y="4121150"/>
          <p14:tracePt t="69636" x="3095625" y="4108450"/>
          <p14:tracePt t="69652" x="3082925" y="4095750"/>
          <p14:tracePt t="69669" x="3049588" y="4081463"/>
          <p14:tracePt t="69686" x="3005138" y="4075113"/>
          <p14:tracePt t="69702" x="2965450" y="4062413"/>
          <p14:tracePt t="69719" x="2906713" y="4062413"/>
          <p14:tracePt t="69735" x="2854325" y="4062413"/>
          <p14:tracePt t="69753" x="2782888" y="4062413"/>
          <p14:tracePt t="69769" x="2717800" y="4062413"/>
          <p14:tracePt t="69786" x="2659063" y="4062413"/>
          <p14:tracePt t="69802" x="2619375" y="4062413"/>
          <p14:tracePt t="69819" x="2579688" y="4062413"/>
          <p14:tracePt t="69835" x="2554288" y="4062413"/>
          <p14:tracePt t="69852" x="2520950" y="4068763"/>
          <p14:tracePt t="69869" x="2462213" y="4095750"/>
          <p14:tracePt t="69886" x="2409825" y="4121150"/>
          <p14:tracePt t="69902" x="2357438" y="4148138"/>
          <p14:tracePt t="69919" x="2311400" y="4173538"/>
          <p14:tracePt t="69935" x="2273300" y="4206875"/>
          <p14:tracePt t="69952" x="2246313" y="4219575"/>
          <p14:tracePt t="69969" x="2220913" y="4238625"/>
          <p14:tracePt t="69986" x="2220913" y="4259263"/>
          <p14:tracePt t="70003" x="2214563" y="4278313"/>
          <p14:tracePt t="70020" x="2214563" y="4303713"/>
          <p14:tracePt t="70036" x="2214563" y="4318000"/>
          <p14:tracePt t="70052" x="2233613" y="4330700"/>
          <p14:tracePt t="70070" x="2266950" y="4337050"/>
          <p14:tracePt t="70086" x="2338388" y="4343400"/>
          <p14:tracePt t="70102" x="2422525" y="4343400"/>
          <p14:tracePt t="70119" x="2527300" y="4349750"/>
          <p14:tracePt t="70135" x="2644775" y="4349750"/>
          <p14:tracePt t="70152" x="2762250" y="4349750"/>
          <p14:tracePt t="70169" x="2887663" y="4349750"/>
          <p14:tracePt t="70185" x="2984500" y="4349750"/>
          <p14:tracePt t="70202" x="3070225" y="4349750"/>
          <p14:tracePt t="70219" x="3116263" y="4349750"/>
          <p14:tracePt t="70236" x="3122613" y="4349750"/>
          <p14:tracePt t="70252" x="3128963" y="4349750"/>
          <p14:tracePt t="71213" x="3122613" y="4349750"/>
          <p14:tracePt t="71225" x="3116263" y="4349750"/>
          <p14:tracePt t="71225" x="3116263" y="4356100"/>
          <p14:tracePt t="71235" x="3089275" y="4368800"/>
          <p14:tracePt t="71252" x="3076575" y="4368800"/>
          <p14:tracePt t="71269" x="3049588" y="4376738"/>
          <p14:tracePt t="71285" x="3005138" y="4376738"/>
          <p14:tracePt t="71302" x="2984500" y="4376738"/>
          <p14:tracePt t="71318" x="2965450" y="4376738"/>
          <p14:tracePt t="71335" x="2952750" y="4376738"/>
          <p14:tracePt t="71352" x="2938463" y="4376738"/>
          <p14:tracePt t="71368" x="2932113" y="4376738"/>
          <p14:tracePt t="71385" x="2925763" y="4376738"/>
          <p14:tracePt t="71429" x="2919413" y="4376738"/>
          <p14:tracePt t="71437" x="2913063" y="4376738"/>
          <p14:tracePt t="71445" x="2900363" y="4376738"/>
          <p14:tracePt t="71453" x="2860675" y="4376738"/>
          <p14:tracePt t="71468" x="2808288" y="4376738"/>
          <p14:tracePt t="71485" x="2690813" y="4376738"/>
          <p14:tracePt t="71502" x="2586038" y="4376738"/>
          <p14:tracePt t="71518" x="2455863" y="4376738"/>
          <p14:tracePt t="71535" x="2305050" y="4383088"/>
          <p14:tracePt t="71552" x="2187575" y="4383088"/>
          <p14:tracePt t="71568" x="2063750" y="4389438"/>
          <p14:tracePt t="71585" x="1958975" y="4389438"/>
          <p14:tracePt t="71602" x="1881188" y="4389438"/>
          <p14:tracePt t="71618" x="1803400" y="4389438"/>
          <p14:tracePt t="71635" x="1744663" y="4389438"/>
          <p14:tracePt t="71651" x="1692275" y="4389438"/>
          <p14:tracePt t="71668" x="1646238" y="4389438"/>
          <p14:tracePt t="71685" x="1547813" y="4383088"/>
          <p14:tracePt t="71701" x="1482725" y="4376738"/>
          <p14:tracePt t="71718" x="1436688" y="4376738"/>
          <p14:tracePt t="71735" x="1397000" y="4376738"/>
          <p14:tracePt t="71751" x="1365250" y="4376738"/>
          <p14:tracePt t="71768" x="1331913" y="4368800"/>
          <p14:tracePt t="71785" x="1306513" y="4368800"/>
          <p14:tracePt t="71801" x="1273175" y="4362450"/>
          <p14:tracePt t="71818" x="1254125" y="4362450"/>
          <p14:tracePt t="71835" x="1235075" y="4362450"/>
          <p14:tracePt t="71851" x="1214438" y="4362450"/>
          <p14:tracePt t="71868" x="1189038" y="4362450"/>
          <p14:tracePt t="71885" x="1149350" y="4362450"/>
          <p14:tracePt t="71902" x="1123950" y="4362450"/>
          <p14:tracePt t="71918" x="1103313" y="4368800"/>
          <p14:tracePt t="71935" x="1084263" y="4376738"/>
          <p14:tracePt t="71951" x="1071563" y="4376738"/>
          <p14:tracePt t="71968" x="1065213" y="4383088"/>
          <p14:tracePt t="72045" x="1058863" y="4383088"/>
          <p14:tracePt t="72053" x="1050925" y="4383088"/>
          <p14:tracePt t="72061" x="1044575" y="4383088"/>
          <p14:tracePt t="72069" x="1038225" y="4383088"/>
          <p14:tracePt t="72077" x="1031875" y="4389438"/>
          <p14:tracePt t="72085" x="1019175" y="4395788"/>
          <p14:tracePt t="72101" x="998538" y="4395788"/>
          <p14:tracePt t="72118" x="985838" y="4395788"/>
          <p14:tracePt t="72135" x="966788" y="4395788"/>
          <p14:tracePt t="72152" x="960438" y="4402138"/>
          <p14:tracePt t="72168" x="954088" y="4402138"/>
          <p14:tracePt t="72221" x="947738" y="4402138"/>
          <p14:tracePt t="72285" x="954088" y="4408488"/>
          <p14:tracePt t="72293" x="966788" y="4408488"/>
          <p14:tracePt t="72301" x="992188" y="4408488"/>
          <p14:tracePt t="72309" x="1065213" y="4408488"/>
          <p14:tracePt t="72318" x="1162050" y="4408488"/>
          <p14:tracePt t="72335" x="1287463" y="4414838"/>
          <p14:tracePt t="72352" x="1397000" y="4421188"/>
          <p14:tracePt t="72368" x="1516063" y="4427538"/>
          <p14:tracePt t="72385" x="1619250" y="4427538"/>
          <p14:tracePt t="72401" x="1704975" y="4427538"/>
          <p14:tracePt t="72418" x="1795463" y="4427538"/>
          <p14:tracePt t="72435" x="1881188" y="4427538"/>
          <p14:tracePt t="72451" x="1985963" y="4427538"/>
          <p14:tracePt t="72468" x="2076450" y="4427538"/>
          <p14:tracePt t="72484" x="2201863" y="4421188"/>
          <p14:tracePt t="72501" x="2252663" y="4421188"/>
          <p14:tracePt t="72518" x="2292350" y="4421188"/>
          <p14:tracePt t="72534" x="2305050" y="4421188"/>
          <p14:tracePt t="72551" x="2319338" y="4421188"/>
          <p14:tracePt t="72568" x="2325688" y="4421188"/>
          <p14:tracePt t="72585" x="2344738" y="4414838"/>
          <p14:tracePt t="72601" x="2378075" y="4408488"/>
          <p14:tracePt t="72618" x="2409825" y="4402138"/>
          <p14:tracePt t="72634" x="2436813" y="4395788"/>
          <p14:tracePt t="72651" x="2468563" y="4376738"/>
          <p14:tracePt t="72668" x="2501900" y="4349750"/>
          <p14:tracePt t="72684" x="2527300" y="4324350"/>
          <p14:tracePt t="72701" x="2533650" y="4303713"/>
          <p14:tracePt t="72718" x="2520950" y="4291013"/>
          <p14:tracePt t="72734" x="2514600" y="4284663"/>
          <p14:tracePt t="72751" x="2462213" y="4259263"/>
          <p14:tracePt t="72768" x="2390775" y="4238625"/>
          <p14:tracePt t="72784" x="2266950" y="4232275"/>
          <p14:tracePt t="72801" x="2135188" y="4213225"/>
          <p14:tracePt t="72818" x="1985963" y="4192588"/>
          <p14:tracePt t="72834" x="1862138" y="4186238"/>
          <p14:tracePt t="72851" x="1757363" y="4186238"/>
          <p14:tracePt t="72868" x="1658938" y="4186238"/>
          <p14:tracePt t="72884" x="1574800" y="4186238"/>
          <p14:tracePt t="72901" x="1449388" y="4186238"/>
          <p14:tracePt t="72918" x="1371600" y="4186238"/>
          <p14:tracePt t="72934" x="1287463" y="4192588"/>
          <p14:tracePt t="72951" x="1208088" y="4198938"/>
          <p14:tracePt t="72968" x="1136650" y="4206875"/>
          <p14:tracePt t="72985" x="1071563" y="4206875"/>
          <p14:tracePt t="73001" x="1019175" y="4213225"/>
          <p14:tracePt t="73018" x="966788" y="4219575"/>
          <p14:tracePt t="73034" x="895350" y="4219575"/>
          <p14:tracePt t="73051" x="836613" y="4225925"/>
          <p14:tracePt t="73068" x="803275" y="4225925"/>
          <p14:tracePt t="73084" x="784225" y="4232275"/>
          <p14:tracePt t="73125" x="784225" y="4225925"/>
          <p14:tracePt t="73157" x="784225" y="4219575"/>
          <p14:tracePt t="73165" x="790575" y="4219575"/>
          <p14:tracePt t="73177" x="790575" y="4206875"/>
          <p14:tracePt t="73177" x="790575" y="4192588"/>
          <p14:tracePt t="73184" x="815975" y="4133850"/>
          <p14:tracePt t="73201" x="855663" y="4043363"/>
          <p14:tracePt t="73218" x="901700" y="3925888"/>
          <p14:tracePt t="73234" x="966788" y="3787775"/>
          <p14:tracePt t="73251" x="1038225" y="3651250"/>
          <p14:tracePt t="73267" x="1084263" y="3506788"/>
          <p14:tracePt t="73284" x="1130300" y="3370263"/>
          <p14:tracePt t="73301" x="1162050" y="3167063"/>
          <p14:tracePt t="73317" x="1176338" y="3049588"/>
          <p14:tracePt t="73334" x="1182688" y="2946400"/>
          <p14:tracePt t="73351" x="1195388" y="2867025"/>
          <p14:tracePt t="73368" x="1208088" y="2827338"/>
          <p14:tracePt t="73384" x="1208088" y="2795588"/>
          <p14:tracePt t="73401" x="1214438" y="2762250"/>
          <p14:tracePt t="73418" x="1227138" y="2730500"/>
          <p14:tracePt t="73434" x="1241425" y="2697163"/>
          <p14:tracePt t="73451" x="1254125" y="2671763"/>
          <p14:tracePt t="73468" x="1266825" y="2632075"/>
          <p14:tracePt t="73484" x="1306513" y="2573338"/>
          <p14:tracePt t="73502" x="1338263" y="2520950"/>
          <p14:tracePt t="73518" x="1365250" y="2455863"/>
          <p14:tracePt t="73534" x="1384300" y="2416175"/>
          <p14:tracePt t="73551" x="1390650" y="2384425"/>
          <p14:tracePt t="73568" x="1390650" y="2370138"/>
          <p14:tracePt t="73584" x="1390650" y="2363788"/>
          <p14:tracePt t="73877" x="1397000" y="2363788"/>
          <p14:tracePt t="73885" x="1411288" y="2370138"/>
          <p14:tracePt t="73901" x="1423988" y="2370138"/>
          <p14:tracePt t="73902" x="1449388" y="2378075"/>
          <p14:tracePt t="73917" x="1495425" y="2384425"/>
          <p14:tracePt t="73934" x="1547813" y="2384425"/>
          <p14:tracePt t="73950" x="1625600" y="2390775"/>
          <p14:tracePt t="73968" x="1711325" y="2390775"/>
          <p14:tracePt t="73984" x="1757363" y="2390775"/>
          <p14:tracePt t="74001" x="1789113" y="2370138"/>
          <p14:tracePt t="74017" x="1816100" y="2351088"/>
          <p14:tracePt t="74034" x="1841500" y="2319338"/>
          <p14:tracePt t="74051" x="1862138" y="2286000"/>
          <p14:tracePt t="74068" x="1874838" y="2246313"/>
          <p14:tracePt t="74084" x="1887538" y="2208213"/>
          <p14:tracePt t="74101" x="1887538" y="2155825"/>
          <p14:tracePt t="74117" x="1887538" y="2122488"/>
          <p14:tracePt t="74134" x="1881188" y="2103438"/>
          <p14:tracePt t="74150" x="1874838" y="2090738"/>
          <p14:tracePt t="74167" x="1862138" y="2082800"/>
          <p14:tracePt t="74184" x="1854200" y="2082800"/>
          <p14:tracePt t="74200" x="1847850" y="2082800"/>
          <p14:tracePt t="74217" x="1835150" y="2082800"/>
          <p14:tracePt t="74234" x="1828800" y="2076450"/>
          <p14:tracePt t="74250" x="1816100" y="2070100"/>
          <p14:tracePt t="74268" x="1795463" y="2070100"/>
          <p14:tracePt t="74284" x="1770063" y="2063750"/>
          <p14:tracePt t="74301" x="1744663" y="2063750"/>
          <p14:tracePt t="74317" x="1692275" y="2057400"/>
          <p14:tracePt t="74334" x="1658938" y="2057400"/>
          <p14:tracePt t="74350" x="1633538" y="2057400"/>
          <p14:tracePt t="74367" x="1600200" y="2076450"/>
          <p14:tracePt t="74384" x="1560513" y="2090738"/>
          <p14:tracePt t="74400" x="1516063" y="2116138"/>
          <p14:tracePt t="74417" x="1476375" y="2135188"/>
          <p14:tracePt t="74434" x="1443038" y="2162175"/>
          <p14:tracePt t="74450" x="1411288" y="2187575"/>
          <p14:tracePt t="74467" x="1384300" y="2220913"/>
          <p14:tracePt t="74484" x="1377950" y="2239963"/>
          <p14:tracePt t="74501" x="1365250" y="2260600"/>
          <p14:tracePt t="74517" x="1365250" y="2298700"/>
          <p14:tracePt t="74534" x="1365250" y="2332038"/>
          <p14:tracePt t="74550" x="1365250" y="2370138"/>
          <p14:tracePt t="74567" x="1377950" y="2390775"/>
          <p14:tracePt t="74584" x="1397000" y="2409825"/>
          <p14:tracePt t="74600" x="1423988" y="2430463"/>
          <p14:tracePt t="74617" x="1455738" y="2449513"/>
          <p14:tracePt t="74634" x="1522413" y="2462213"/>
          <p14:tracePt t="74650" x="1587500" y="2474913"/>
          <p14:tracePt t="74668" x="1671638" y="2474913"/>
          <p14:tracePt t="74684" x="1763713" y="2474913"/>
          <p14:tracePt t="74701" x="1881188" y="2474913"/>
          <p14:tracePt t="74717" x="1912938" y="2474913"/>
          <p14:tracePt t="74734" x="1965325" y="2468563"/>
          <p14:tracePt t="74751" x="1992313" y="2462213"/>
          <p14:tracePt t="74767" x="2005013" y="2455863"/>
          <p14:tracePt t="74784" x="2024063" y="2436813"/>
          <p14:tracePt t="74800" x="2038350" y="2403475"/>
          <p14:tracePt t="74817" x="2057400" y="2363788"/>
          <p14:tracePt t="74834" x="2063750" y="2332038"/>
          <p14:tracePt t="74850" x="2063750" y="2292350"/>
          <p14:tracePt t="74867" x="2063750" y="2252663"/>
          <p14:tracePt t="74884" x="2051050" y="2214563"/>
          <p14:tracePt t="74901" x="2017713" y="2168525"/>
          <p14:tracePt t="74917" x="1920875" y="2070100"/>
          <p14:tracePt t="74934" x="1854200" y="2005013"/>
          <p14:tracePt t="74950" x="1782763" y="1952625"/>
          <p14:tracePt t="74967" x="1736725" y="1939925"/>
          <p14:tracePt t="74984" x="1692275" y="1920875"/>
          <p14:tracePt t="75000" x="1658938" y="1920875"/>
          <p14:tracePt t="75017" x="1639888" y="1920875"/>
          <p14:tracePt t="75033" x="1612900" y="1920875"/>
          <p14:tracePt t="75050" x="1600200" y="1920875"/>
          <p14:tracePt t="75067" x="1574800" y="1927225"/>
          <p14:tracePt t="75084" x="1547813" y="1946275"/>
          <p14:tracePt t="75100" x="1495425" y="1973263"/>
          <p14:tracePt t="75117" x="1436688" y="2024063"/>
          <p14:tracePt t="75134" x="1404938" y="2063750"/>
          <p14:tracePt t="75150" x="1384300" y="2097088"/>
          <p14:tracePt t="75167" x="1371600" y="2135188"/>
          <p14:tracePt t="75183" x="1371600" y="2168525"/>
          <p14:tracePt t="75200" x="1371600" y="2214563"/>
          <p14:tracePt t="75217" x="1371600" y="2260600"/>
          <p14:tracePt t="75233" x="1377950" y="2298700"/>
          <p14:tracePt t="75250" x="1390650" y="2332038"/>
          <p14:tracePt t="75267" x="1404938" y="2363788"/>
          <p14:tracePt t="75283" x="1423988" y="2390775"/>
          <p14:tracePt t="75300" x="1463675" y="2422525"/>
          <p14:tracePt t="75317" x="1482725" y="2436813"/>
          <p14:tracePt t="75333" x="1489075" y="2436813"/>
          <p14:tracePt t="75350" x="1495425" y="2436813"/>
          <p14:tracePt t="75367" x="1501775" y="2436813"/>
          <p14:tracePt t="75384" x="1508125" y="2436813"/>
          <p14:tracePt t="75400" x="1528763" y="2436813"/>
          <p14:tracePt t="75417" x="1541463" y="2436813"/>
          <p14:tracePt t="75433" x="1547813" y="2436813"/>
          <p14:tracePt t="75909" x="1547813" y="2430463"/>
          <p14:tracePt t="75925" x="1547813" y="2416175"/>
          <p14:tracePt t="75933" x="1547813" y="2409825"/>
          <p14:tracePt t="75941" x="1547813" y="2390775"/>
          <p14:tracePt t="75950" x="1547813" y="2370138"/>
          <p14:tracePt t="75967" x="1547813" y="2351088"/>
          <p14:tracePt t="75983" x="1547813" y="2338388"/>
          <p14:tracePt t="77557" x="1560513" y="2338388"/>
          <p14:tracePt t="77565" x="1574800" y="2344738"/>
          <p14:tracePt t="77573" x="1581150" y="2351088"/>
          <p14:tracePt t="77581" x="1600200" y="2357438"/>
          <p14:tracePt t="77589" x="1652588" y="2390775"/>
          <p14:tracePt t="77600" x="1751013" y="2449513"/>
          <p14:tracePt t="77616" x="1893888" y="2520950"/>
          <p14:tracePt t="77633" x="2057400" y="2632075"/>
          <p14:tracePt t="77649" x="2233613" y="2743200"/>
          <p14:tracePt t="77666" x="2390775" y="2873375"/>
          <p14:tracePt t="77682" x="2520950" y="3011488"/>
          <p14:tracePt t="77699" x="2606675" y="3128963"/>
          <p14:tracePt t="77716" x="2659063" y="3259138"/>
          <p14:tracePt t="77732" x="2671763" y="3416300"/>
          <p14:tracePt t="77749" x="2671763" y="3513138"/>
          <p14:tracePt t="77766" x="2671763" y="3605213"/>
          <p14:tracePt t="77782" x="2665413" y="3697288"/>
          <p14:tracePt t="77799" x="2651125" y="3781425"/>
          <p14:tracePt t="77816" x="2632075" y="3860800"/>
          <p14:tracePt t="77832" x="2598738" y="3938588"/>
          <p14:tracePt t="77849" x="2586038" y="3997325"/>
          <p14:tracePt t="77866" x="2579688" y="4043363"/>
          <p14:tracePt t="77882" x="2573338" y="4081463"/>
          <p14:tracePt t="77899" x="2560638" y="4102100"/>
          <p14:tracePt t="77916" x="2554288" y="4108450"/>
          <p14:tracePt t="78013" x="2560638" y="4102100"/>
          <p14:tracePt t="78021" x="2573338" y="4102100"/>
          <p14:tracePt t="78032" x="2586038" y="4102100"/>
          <p14:tracePt t="78033" x="2606675" y="4095750"/>
          <p14:tracePt t="78049" x="2613025" y="4095750"/>
          <p14:tracePt t="78125" x="2606675" y="4102100"/>
          <p14:tracePt t="78133" x="2592388" y="4102100"/>
          <p14:tracePt t="78141" x="2566988" y="4114800"/>
          <p14:tracePt t="78149" x="2489200" y="4160838"/>
          <p14:tracePt t="78166" x="2409825" y="4192588"/>
          <p14:tracePt t="78182" x="2311400" y="4225925"/>
          <p14:tracePt t="78199" x="2201863" y="4251325"/>
          <p14:tracePt t="78216" x="2116138" y="4284663"/>
          <p14:tracePt t="78232" x="2057400" y="4310063"/>
          <p14:tracePt t="78249" x="2038350" y="4318000"/>
          <p14:tracePt t="78266" x="2032000" y="4324350"/>
          <p14:tracePt t="78373" x="2038350" y="4324350"/>
          <p14:tracePt t="78383" x="2051050" y="4318000"/>
          <p14:tracePt t="78385" x="2097088" y="4303713"/>
          <p14:tracePt t="78399" x="2174875" y="4297363"/>
          <p14:tracePt t="78416" x="2266950" y="4284663"/>
          <p14:tracePt t="78433" x="2338388" y="4271963"/>
          <p14:tracePt t="78449" x="2403475" y="4265613"/>
          <p14:tracePt t="78465" x="2436813" y="4244975"/>
          <p14:tracePt t="78482" x="2443163" y="4238625"/>
          <p14:tracePt t="78581" x="2436813" y="4238625"/>
          <p14:tracePt t="78589" x="2416175" y="4244975"/>
          <p14:tracePt t="78597" x="2390775" y="4259263"/>
          <p14:tracePt t="78605" x="2351088" y="4265613"/>
          <p14:tracePt t="78616" x="2260600" y="4303713"/>
          <p14:tracePt t="78632" x="2168525" y="4330700"/>
          <p14:tracePt t="78649" x="2103438" y="4343400"/>
          <p14:tracePt t="78665" x="2038350" y="4362450"/>
          <p14:tracePt t="78682" x="1992313" y="4376738"/>
          <p14:tracePt t="78699" x="1979613" y="4383088"/>
          <p14:tracePt t="78765" x="1979613" y="4376738"/>
          <p14:tracePt t="78773" x="1992313" y="4368800"/>
          <p14:tracePt t="78781" x="2011363" y="4368800"/>
          <p14:tracePt t="78784" x="2063750" y="4343400"/>
          <p14:tracePt t="78799" x="2141538" y="4310063"/>
          <p14:tracePt t="78815" x="2266950" y="4251325"/>
          <p14:tracePt t="78832" x="2403475" y="4213225"/>
          <p14:tracePt t="78849" x="2501900" y="4179888"/>
          <p14:tracePt t="78865" x="2566988" y="4160838"/>
          <p14:tracePt t="78882" x="2579688" y="4154488"/>
          <p14:tracePt t="78949" x="2573338" y="4154488"/>
          <p14:tracePt t="78957" x="2566988" y="4160838"/>
          <p14:tracePt t="78965" x="2554288" y="4160838"/>
          <p14:tracePt t="78973" x="2495550" y="4198938"/>
          <p14:tracePt t="78982" x="2403475" y="4259263"/>
          <p14:tracePt t="78999" x="2273300" y="4330700"/>
          <p14:tracePt t="79015" x="2128838" y="4389438"/>
          <p14:tracePt t="79032" x="1992313" y="4448175"/>
          <p14:tracePt t="79049" x="1900238" y="4467225"/>
          <p14:tracePt t="79065" x="1847850" y="4487863"/>
          <p14:tracePt t="79125" x="1854200" y="4473575"/>
          <p14:tracePt t="79134" x="1874838" y="4460875"/>
          <p14:tracePt t="79141" x="1900238" y="4441825"/>
          <p14:tracePt t="79149" x="2038350" y="4362450"/>
          <p14:tracePt t="79165" x="2174875" y="4297363"/>
          <p14:tracePt t="79182" x="2325688" y="4238625"/>
          <p14:tracePt t="79198" x="2489200" y="4198938"/>
          <p14:tracePt t="79215" x="2586038" y="4192588"/>
          <p14:tracePt t="79232" x="2625725" y="4192588"/>
          <p14:tracePt t="79301" x="2613025" y="4192588"/>
          <p14:tracePt t="79309" x="2573338" y="4206875"/>
          <p14:tracePt t="79317" x="2554288" y="4219575"/>
          <p14:tracePt t="79332" x="2468563" y="4259263"/>
          <p14:tracePt t="79348" x="2325688" y="4330700"/>
          <p14:tracePt t="79365" x="2233613" y="4376738"/>
          <p14:tracePt t="79382" x="2135188" y="4421188"/>
          <p14:tracePt t="79398" x="2057400" y="4454525"/>
          <p14:tracePt t="79415" x="2038350" y="4467225"/>
          <p14:tracePt t="79477" x="2038350" y="4460875"/>
          <p14:tracePt t="79485" x="2044700" y="4454525"/>
          <p14:tracePt t="79499" x="2057400" y="4448175"/>
          <p14:tracePt t="79501" x="2070100" y="4441825"/>
          <p14:tracePt t="79515" x="2103438" y="4435475"/>
          <p14:tracePt t="79532" x="2116138" y="4427538"/>
          <p14:tracePt t="79548" x="2141538" y="4421188"/>
          <p14:tracePt t="80829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section_1/</a:t>
            </a:r>
            <a:r>
              <a:rPr lang="en-US" sz="3200" dirty="0" smtClean="0">
                <a:hlinkClick r:id="rId4" action="ppaction://hlinkfile"/>
              </a:rPr>
              <a:t>Counter.java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958850"/>
            <a:ext cx="9134475" cy="1957388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17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/**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18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Advances the value of this counter by 1.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19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*/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20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public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void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click()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value = value +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1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23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24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25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/**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Resets the value of this counter to 0.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27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*/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28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public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void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reset()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29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30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value =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0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}</a:t>
            </a:r>
            <a:endParaRPr lang="en-US" sz="14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86"/>
    </mc:Choice>
    <mc:Fallback xmlns="">
      <p:transition spd="slow" advTm="26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50" x="2122488" y="1816100"/>
          <p14:tracePt t="4131" x="2122488" y="1809750"/>
          <p14:tracePt t="4204" x="2116138" y="1809750"/>
          <p14:tracePt t="4211" x="2109788" y="1809750"/>
          <p14:tracePt t="4219" x="2090738" y="1816100"/>
          <p14:tracePt t="4227" x="2051050" y="1828800"/>
          <p14:tracePt t="4251" x="2011363" y="1841500"/>
          <p14:tracePt t="4260" x="1992313" y="1841500"/>
          <p14:tracePt t="4283" x="1965325" y="1847850"/>
          <p14:tracePt t="4299" x="1952625" y="1854200"/>
          <p14:tracePt t="4315" x="1939925" y="1854200"/>
          <p14:tracePt t="4327" x="1920875" y="1854200"/>
          <p14:tracePt t="4347" x="1900238" y="1854200"/>
          <p14:tracePt t="4360" x="1881188" y="1862138"/>
          <p14:tracePt t="4377" x="1854200" y="1874838"/>
          <p14:tracePt t="4395" x="1822450" y="1887538"/>
          <p14:tracePt t="4411" x="1789113" y="1906588"/>
          <p14:tracePt t="4427" x="1757363" y="1927225"/>
          <p14:tracePt t="4443" x="1717675" y="1958975"/>
          <p14:tracePt t="4467" x="1698625" y="1985963"/>
          <p14:tracePt t="4483" x="1677988" y="1998663"/>
          <p14:tracePt t="4499" x="1671638" y="2005013"/>
          <p14:tracePt t="4563" x="1665288" y="2005013"/>
          <p14:tracePt t="4579" x="1652588" y="2005013"/>
          <p14:tracePt t="4587" x="1639888" y="2005013"/>
          <p14:tracePt t="4595" x="1619250" y="1998663"/>
          <p14:tracePt t="4603" x="1593850" y="1998663"/>
          <p14:tracePt t="4610" x="1554163" y="1985963"/>
          <p14:tracePt t="4627" x="1516063" y="1985963"/>
          <p14:tracePt t="4627" x="1508125" y="1985963"/>
          <p14:tracePt t="4643" x="1476375" y="1979613"/>
          <p14:tracePt t="4772" x="1495425" y="1979613"/>
          <p14:tracePt t="4780" x="1516063" y="1979613"/>
          <p14:tracePt t="4788" x="1547813" y="1979613"/>
          <p14:tracePt t="4796" x="1625600" y="1979613"/>
          <p14:tracePt t="4811" x="1724025" y="1979613"/>
          <p14:tracePt t="4828" x="1809750" y="1979613"/>
          <p14:tracePt t="4844" x="1906588" y="1979613"/>
          <p14:tracePt t="4861" x="1946275" y="1973263"/>
          <p14:tracePt t="4878" x="1979613" y="1965325"/>
          <p14:tracePt t="4894" x="1998663" y="1958975"/>
          <p14:tracePt t="4911" x="2044700" y="1939925"/>
          <p14:tracePt t="4927" x="2076450" y="1933575"/>
          <p14:tracePt t="4944" x="2109788" y="1912938"/>
          <p14:tracePt t="4961" x="2122488" y="1906588"/>
          <p14:tracePt t="7724" x="2116138" y="1906588"/>
          <p14:tracePt t="7732" x="2109788" y="1906588"/>
          <p14:tracePt t="7740" x="2103438" y="1906588"/>
          <p14:tracePt t="7744" x="2090738" y="1906588"/>
          <p14:tracePt t="7760" x="2082800" y="1906588"/>
          <p14:tracePt t="7916" x="2076450" y="1906588"/>
          <p14:tracePt t="7996" x="2070100" y="1906588"/>
          <p14:tracePt t="8011" x="2057400" y="1906588"/>
          <p14:tracePt t="8011" x="2024063" y="1906588"/>
          <p14:tracePt t="8026" x="2005013" y="1912938"/>
          <p14:tracePt t="8043" x="1979613" y="1912938"/>
          <p14:tracePt t="8060" x="1939925" y="1920875"/>
          <p14:tracePt t="8076" x="1920875" y="1927225"/>
          <p14:tracePt t="8093" x="1900238" y="1933575"/>
          <p14:tracePt t="8110" x="1874838" y="1939925"/>
          <p14:tracePt t="8126" x="1841500" y="1952625"/>
          <p14:tracePt t="8143" x="1803400" y="1958975"/>
          <p14:tracePt t="8160" x="1751013" y="1979613"/>
          <p14:tracePt t="8176" x="1717675" y="1992313"/>
          <p14:tracePt t="8194" x="1677988" y="2005013"/>
          <p14:tracePt t="8210" x="1633538" y="2038350"/>
          <p14:tracePt t="8226" x="1606550" y="2057400"/>
          <p14:tracePt t="8243" x="1566863" y="2082800"/>
          <p14:tracePt t="8259" x="1516063" y="2128838"/>
          <p14:tracePt t="8276" x="1476375" y="2174875"/>
          <p14:tracePt t="8293" x="1449388" y="2208213"/>
          <p14:tracePt t="8310" x="1436688" y="2233613"/>
          <p14:tracePt t="8326" x="1417638" y="2252663"/>
          <p14:tracePt t="8343" x="1404938" y="2266950"/>
          <p14:tracePt t="8359" x="1384300" y="2286000"/>
          <p14:tracePt t="8376" x="1365250" y="2311400"/>
          <p14:tracePt t="8393" x="1331913" y="2338388"/>
          <p14:tracePt t="8410" x="1306513" y="2370138"/>
          <p14:tracePt t="8427" x="1287463" y="2390775"/>
          <p14:tracePt t="8443" x="1273175" y="2397125"/>
          <p14:tracePt t="8532" x="1287463" y="2397125"/>
          <p14:tracePt t="8540" x="1306513" y="2397125"/>
          <p14:tracePt t="8548" x="1331913" y="2397125"/>
          <p14:tracePt t="8556" x="1358900" y="2397125"/>
          <p14:tracePt t="8564" x="1417638" y="2397125"/>
          <p14:tracePt t="8576" x="1535113" y="2397125"/>
          <p14:tracePt t="8593" x="1698625" y="2397125"/>
          <p14:tracePt t="8609" x="1854200" y="2397125"/>
          <p14:tracePt t="8627" x="1992313" y="2397125"/>
          <p14:tracePt t="8643" x="2122488" y="2397125"/>
          <p14:tracePt t="8659" x="2220913" y="2397125"/>
          <p14:tracePt t="8676" x="2325688" y="2397125"/>
          <p14:tracePt t="8693" x="2344738" y="2397125"/>
          <p14:tracePt t="8732" x="2344738" y="2390775"/>
          <p14:tracePt t="8748" x="2344738" y="2384425"/>
          <p14:tracePt t="8756" x="2344738" y="2378075"/>
          <p14:tracePt t="8776" x="2357438" y="2351088"/>
          <p14:tracePt t="8776" x="2357438" y="2311400"/>
          <p14:tracePt t="8793" x="2363788" y="2260600"/>
          <p14:tracePt t="8809" x="2370138" y="2208213"/>
          <p14:tracePt t="8827" x="2370138" y="2155825"/>
          <p14:tracePt t="8843" x="2357438" y="2090738"/>
          <p14:tracePt t="8859" x="2305050" y="2032000"/>
          <p14:tracePt t="8876" x="2208213" y="1946275"/>
          <p14:tracePt t="8893" x="2116138" y="1906588"/>
          <p14:tracePt t="8909" x="2017713" y="1893888"/>
          <p14:tracePt t="8926" x="1933575" y="1893888"/>
          <p14:tracePt t="8943" x="1854200" y="1893888"/>
          <p14:tracePt t="8959" x="1803400" y="1893888"/>
          <p14:tracePt t="8976" x="1763713" y="1920875"/>
          <p14:tracePt t="8993" x="1717675" y="1958975"/>
          <p14:tracePt t="9009" x="1671638" y="2005013"/>
          <p14:tracePt t="9026" x="1612900" y="2070100"/>
          <p14:tracePt t="9043" x="1574800" y="2128838"/>
          <p14:tracePt t="9059" x="1554163" y="2187575"/>
          <p14:tracePt t="9076" x="1554163" y="2279650"/>
          <p14:tracePt t="9093" x="1587500" y="2351088"/>
          <p14:tracePt t="9109" x="1671638" y="2409825"/>
          <p14:tracePt t="9126" x="1789113" y="2455863"/>
          <p14:tracePt t="9143" x="1927225" y="2474913"/>
          <p14:tracePt t="9159" x="2044700" y="2474913"/>
          <p14:tracePt t="9176" x="2128838" y="2474913"/>
          <p14:tracePt t="9193" x="2168525" y="2474913"/>
          <p14:tracePt t="9209" x="2181225" y="2462213"/>
          <p14:tracePt t="9226" x="2187575" y="2462213"/>
          <p14:tracePt t="9243" x="2181225" y="2462213"/>
          <p14:tracePt t="9276" x="2174875" y="2462213"/>
          <p14:tracePt t="9420" x="2174875" y="2455863"/>
          <p14:tracePt t="9436" x="2168525" y="2443163"/>
          <p14:tracePt t="9444" x="2168525" y="2436813"/>
          <p14:tracePt t="9452" x="2168525" y="2422525"/>
          <p14:tracePt t="9460" x="2162175" y="2390775"/>
          <p14:tracePt t="9476" x="2162175" y="2319338"/>
          <p14:tracePt t="9492" x="2155825" y="2266950"/>
          <p14:tracePt t="9509" x="2149475" y="2201863"/>
          <p14:tracePt t="9526" x="2128838" y="2155825"/>
          <p14:tracePt t="9542" x="2090738" y="2109788"/>
          <p14:tracePt t="9559" x="2057400" y="2076450"/>
          <p14:tracePt t="9576" x="2017713" y="2024063"/>
          <p14:tracePt t="9592" x="1992313" y="1973263"/>
          <p14:tracePt t="9610" x="1958975" y="1939925"/>
          <p14:tracePt t="9626" x="1939925" y="1912938"/>
          <p14:tracePt t="9642" x="1933575" y="1906588"/>
          <p14:tracePt t="9659" x="1927225" y="1906588"/>
          <p14:tracePt t="9716" x="1920875" y="1906588"/>
          <p14:tracePt t="9732" x="1920875" y="1900238"/>
          <p14:tracePt t="9748" x="1920875" y="1893888"/>
          <p14:tracePt t="9754" x="1920875" y="1887538"/>
          <p14:tracePt t="9995" x="1920875" y="1881188"/>
          <p14:tracePt t="10027" x="1912938" y="1874838"/>
          <p14:tracePt t="10035" x="1912938" y="1868488"/>
          <p14:tracePt t="10046" x="1912938" y="1862138"/>
          <p14:tracePt t="10050" x="1906588" y="1862138"/>
          <p14:tracePt t="10058" x="1900238" y="1862138"/>
          <p14:tracePt t="10099" x="1893888" y="1862138"/>
          <p14:tracePt t="10315" x="1893888" y="1868488"/>
          <p14:tracePt t="10331" x="1887538" y="1868488"/>
          <p14:tracePt t="11859" x="1887538" y="1874838"/>
          <p14:tracePt t="11867" x="1881188" y="1881188"/>
          <p14:tracePt t="11875" x="1874838" y="1893888"/>
          <p14:tracePt t="11883" x="1868488" y="1900238"/>
          <p14:tracePt t="11891" x="1854200" y="1933575"/>
          <p14:tracePt t="11907" x="1841500" y="1952625"/>
          <p14:tracePt t="11924" x="1828800" y="1965325"/>
          <p14:tracePt t="11963" x="1816100" y="1965325"/>
          <p14:tracePt t="12003" x="1816100" y="1958975"/>
          <p14:tracePt t="12015" x="1803400" y="1958975"/>
          <p14:tracePt t="12019" x="1789113" y="1946275"/>
          <p14:tracePt t="12027" x="1711325" y="1927225"/>
          <p14:tracePt t="12040" x="1606550" y="1900238"/>
          <p14:tracePt t="12057" x="1482725" y="1893888"/>
          <p14:tracePt t="12074" x="1358900" y="1887538"/>
          <p14:tracePt t="12090" x="1214438" y="1887538"/>
          <p14:tracePt t="12107" x="1130300" y="1887538"/>
          <p14:tracePt t="12124" x="1077913" y="1887538"/>
          <p14:tracePt t="12140" x="1044575" y="1906588"/>
          <p14:tracePt t="12157" x="979488" y="1946275"/>
          <p14:tracePt t="12174" x="933450" y="1979613"/>
          <p14:tracePt t="12190" x="895350" y="2005013"/>
          <p14:tracePt t="12207" x="836613" y="2051050"/>
          <p14:tracePt t="12224" x="803275" y="2082800"/>
          <p14:tracePt t="12240" x="763588" y="2128838"/>
          <p14:tracePt t="12257" x="725488" y="2174875"/>
          <p14:tracePt t="12274" x="698500" y="2208213"/>
          <p14:tracePt t="12290" x="698500" y="2260600"/>
          <p14:tracePt t="12307" x="685800" y="2286000"/>
          <p14:tracePt t="12324" x="679450" y="2319338"/>
          <p14:tracePt t="12340" x="679450" y="2344738"/>
          <p14:tracePt t="12357" x="698500" y="2378075"/>
          <p14:tracePt t="12374" x="725488" y="2422525"/>
          <p14:tracePt t="12390" x="769938" y="2468563"/>
          <p14:tracePt t="12407" x="836613" y="2514600"/>
          <p14:tracePt t="12423" x="933450" y="2554288"/>
          <p14:tracePt t="12440" x="1050925" y="2598738"/>
          <p14:tracePt t="12457" x="1208088" y="2625725"/>
          <p14:tracePt t="12474" x="1358900" y="2644775"/>
          <p14:tracePt t="12490" x="1501775" y="2659063"/>
          <p14:tracePt t="12490" x="1581150" y="2665413"/>
          <p14:tracePt t="12507" x="1692275" y="2665413"/>
          <p14:tracePt t="12524" x="1789113" y="2665413"/>
          <p14:tracePt t="12540" x="1887538" y="2638425"/>
          <p14:tracePt t="12557" x="1985963" y="2613025"/>
          <p14:tracePt t="12574" x="2076450" y="2586038"/>
          <p14:tracePt t="12590" x="2162175" y="2560638"/>
          <p14:tracePt t="12607" x="2214563" y="2547938"/>
          <p14:tracePt t="12624" x="2252663" y="2527300"/>
          <p14:tracePt t="12640" x="2279650" y="2495550"/>
          <p14:tracePt t="12657" x="2298700" y="2462213"/>
          <p14:tracePt t="12673" x="2311400" y="2443163"/>
          <p14:tracePt t="12690" x="2311400" y="2416175"/>
          <p14:tracePt t="12707" x="2311400" y="2390775"/>
          <p14:tracePt t="12724" x="2311400" y="2384425"/>
          <p14:tracePt t="12740" x="2311400" y="2363788"/>
          <p14:tracePt t="12757" x="2305050" y="2363788"/>
          <p14:tracePt t="12773" x="2298700" y="2363788"/>
          <p14:tracePt t="12791" x="2292350" y="2363788"/>
          <p14:tracePt t="13003" x="2286000" y="2363788"/>
          <p14:tracePt t="13547" x="2286000" y="2357438"/>
          <p14:tracePt t="13555" x="2286000" y="2351088"/>
          <p14:tracePt t="13571" x="2286000" y="2344738"/>
          <p14:tracePt t="13579" x="2286000" y="2338388"/>
          <p14:tracePt t="13595" x="2286000" y="2332038"/>
          <p14:tracePt t="13606" x="2286000" y="2325688"/>
          <p14:tracePt t="13611" x="2286000" y="2319338"/>
          <p14:tracePt t="13623" x="2286000" y="2298700"/>
          <p14:tracePt t="13640" x="2286000" y="2286000"/>
          <p14:tracePt t="13656" x="2286000" y="2279650"/>
          <p14:tracePt t="13673" x="2286000" y="2252663"/>
          <p14:tracePt t="13690" x="2279650" y="2239963"/>
          <p14:tracePt t="13706" x="2273300" y="2227263"/>
          <p14:tracePt t="13747" x="2266950" y="2220913"/>
          <p14:tracePt t="13763" x="2266950" y="2214563"/>
          <p14:tracePt t="13771" x="2252663" y="2208213"/>
          <p14:tracePt t="13779" x="2246313" y="2193925"/>
          <p14:tracePt t="13790" x="2220913" y="2174875"/>
          <p14:tracePt t="13806" x="2193925" y="2155825"/>
          <p14:tracePt t="13823" x="2155825" y="2135188"/>
          <p14:tracePt t="13840" x="2116138" y="2109788"/>
          <p14:tracePt t="13856" x="2070100" y="2090738"/>
          <p14:tracePt t="13873" x="2011363" y="2076450"/>
          <p14:tracePt t="13890" x="1952625" y="2070100"/>
          <p14:tracePt t="13906" x="1847850" y="2051050"/>
          <p14:tracePt t="13923" x="1789113" y="2038350"/>
          <p14:tracePt t="13940" x="1770063" y="2032000"/>
          <p14:tracePt t="13956" x="1730375" y="2032000"/>
          <p14:tracePt t="13973" x="1684338" y="2032000"/>
          <p14:tracePt t="13990" x="1646238" y="2032000"/>
          <p14:tracePt t="14006" x="1600200" y="2032000"/>
          <p14:tracePt t="14023" x="1554163" y="2032000"/>
          <p14:tracePt t="14040" x="1501775" y="2032000"/>
          <p14:tracePt t="14056" x="1443038" y="2044700"/>
          <p14:tracePt t="14073" x="1411288" y="2051050"/>
          <p14:tracePt t="14090" x="1371600" y="2063750"/>
          <p14:tracePt t="14106" x="1319213" y="2097088"/>
          <p14:tracePt t="14123" x="1293813" y="2109788"/>
          <p14:tracePt t="14140" x="1254125" y="2135188"/>
          <p14:tracePt t="14156" x="1235075" y="2162175"/>
          <p14:tracePt t="14173" x="1214438" y="2181225"/>
          <p14:tracePt t="14190" x="1201738" y="2208213"/>
          <p14:tracePt t="14207" x="1182688" y="2227263"/>
          <p14:tracePt t="14223" x="1182688" y="2260600"/>
          <p14:tracePt t="14240" x="1182688" y="2273300"/>
          <p14:tracePt t="14256" x="1182688" y="2298700"/>
          <p14:tracePt t="14273" x="1182688" y="2311400"/>
          <p14:tracePt t="14290" x="1214438" y="2332038"/>
          <p14:tracePt t="14306" x="1293813" y="2363788"/>
          <p14:tracePt t="14323" x="1377950" y="2378075"/>
          <p14:tracePt t="14339" x="1463675" y="2384425"/>
          <p14:tracePt t="14356" x="1554163" y="2390775"/>
          <p14:tracePt t="14373" x="1658938" y="2390775"/>
          <p14:tracePt t="14390" x="1730375" y="2390775"/>
          <p14:tracePt t="14406" x="1770063" y="2390775"/>
          <p14:tracePt t="14423" x="1795463" y="2390775"/>
          <p14:tracePt t="14439" x="1803400" y="2390775"/>
          <p14:tracePt t="14456" x="1809750" y="2390775"/>
          <p14:tracePt t="14955" x="1803400" y="2390775"/>
          <p14:tracePt t="14987" x="1795463" y="2390775"/>
          <p14:tracePt t="15019" x="1789113" y="2390775"/>
          <p14:tracePt t="15027" x="1782763" y="2390775"/>
          <p14:tracePt t="15043" x="1776413" y="2390775"/>
          <p14:tracePt t="15056" x="1770063" y="2390775"/>
          <p14:tracePt t="15075" x="1763713" y="2390775"/>
          <p14:tracePt t="15083" x="1757363" y="2390775"/>
          <p14:tracePt t="16347" x="1763713" y="2390775"/>
          <p14:tracePt t="16355" x="1776413" y="2397125"/>
          <p14:tracePt t="16363" x="1803400" y="2409825"/>
          <p14:tracePt t="16371" x="1816100" y="2416175"/>
          <p14:tracePt t="16378" x="1854200" y="2436813"/>
          <p14:tracePt t="16389" x="1906588" y="2455863"/>
          <p14:tracePt t="16406" x="1958975" y="2489200"/>
          <p14:tracePt t="16422" x="2005013" y="2527300"/>
          <p14:tracePt t="16439" x="2051050" y="2540000"/>
          <p14:tracePt t="16455" x="2082800" y="2560638"/>
          <p14:tracePt t="16472" x="2128838" y="2579688"/>
          <p14:tracePt t="16489" x="2174875" y="2625725"/>
          <p14:tracePt t="16505" x="2220913" y="2678113"/>
          <p14:tracePt t="16522" x="2279650" y="2743200"/>
          <p14:tracePt t="16539" x="2344738" y="2827338"/>
          <p14:tracePt t="16555" x="2363788" y="2887663"/>
          <p14:tracePt t="16572" x="2390775" y="2952750"/>
          <p14:tracePt t="16589" x="2397125" y="3017838"/>
          <p14:tracePt t="16605" x="2397125" y="3089275"/>
          <p14:tracePt t="16622" x="2397125" y="3148013"/>
          <p14:tracePt t="16639" x="2397125" y="3213100"/>
          <p14:tracePt t="16655" x="2390775" y="3265488"/>
          <p14:tracePt t="16672" x="2363788" y="3351213"/>
          <p14:tracePt t="16689" x="2319338" y="3422650"/>
          <p14:tracePt t="16705" x="2252663" y="3500438"/>
          <p14:tracePt t="16722" x="2174875" y="3592513"/>
          <p14:tracePt t="16739" x="2097088" y="3676650"/>
          <p14:tracePt t="16755" x="2038350" y="3741738"/>
          <p14:tracePt t="16772" x="2017713" y="3781425"/>
          <p14:tracePt t="16789" x="1992313" y="3808413"/>
          <p14:tracePt t="16805" x="1985963" y="3814763"/>
          <p14:tracePt t="16822" x="1985963" y="3821113"/>
          <p14:tracePt t="16923" x="1985963" y="3814763"/>
          <p14:tracePt t="17115" x="1985963" y="3808413"/>
          <p14:tracePt t="17131" x="1992313" y="3802063"/>
          <p14:tracePt t="17139" x="2005013" y="3787775"/>
          <p14:tracePt t="17145" x="2017713" y="3768725"/>
          <p14:tracePt t="17155" x="2024063" y="3735388"/>
          <p14:tracePt t="17172" x="2051050" y="3716338"/>
          <p14:tracePt t="17189" x="2070100" y="3697288"/>
          <p14:tracePt t="17205" x="2082800" y="3676650"/>
          <p14:tracePt t="17222" x="2090738" y="3657600"/>
          <p14:tracePt t="17239" x="2109788" y="3632200"/>
          <p14:tracePt t="17255" x="2116138" y="3611563"/>
          <p14:tracePt t="17272" x="2122488" y="3579813"/>
          <p14:tracePt t="17288" x="2122488" y="3559175"/>
          <p14:tracePt t="17305" x="2128838" y="3540125"/>
          <p14:tracePt t="17322" x="2135188" y="3521075"/>
          <p14:tracePt t="17338" x="2141538" y="3487738"/>
          <p14:tracePt t="17355" x="2141538" y="3462338"/>
          <p14:tracePt t="17372" x="2141538" y="3429000"/>
          <p14:tracePt t="17388" x="2135188" y="3403600"/>
          <p14:tracePt t="17405" x="2128838" y="3376613"/>
          <p14:tracePt t="17422" x="2122488" y="3357563"/>
          <p14:tracePt t="17438" x="2122488" y="3336925"/>
          <p14:tracePt t="17473" x="2122488" y="3330575"/>
          <p14:tracePt t="18331" x="2122488" y="3336925"/>
          <p14:tracePt t="18347" x="2122488" y="3344863"/>
          <p14:tracePt t="18355" x="2122488" y="3357563"/>
          <p14:tracePt t="18363" x="2122488" y="3376613"/>
          <p14:tracePt t="18372" x="2122488" y="3403600"/>
          <p14:tracePt t="18388" x="2122488" y="3416300"/>
          <p14:tracePt t="18405" x="2122488" y="3429000"/>
          <p14:tracePt t="18421" x="2122488" y="3441700"/>
          <p14:tracePt t="18438" x="2122488" y="3448050"/>
          <p14:tracePt t="18455" x="2122488" y="3462338"/>
          <p14:tracePt t="18472" x="2116138" y="3481388"/>
          <p14:tracePt t="18489" x="2097088" y="3506788"/>
          <p14:tracePt t="18505" x="2076450" y="3527425"/>
          <p14:tracePt t="18522" x="2057400" y="3552825"/>
          <p14:tracePt t="18538" x="2038350" y="3559175"/>
          <p14:tracePt t="18555" x="2032000" y="3579813"/>
          <p14:tracePt t="18883" x="2024063" y="3579813"/>
          <p14:tracePt t="18979" x="2024063" y="3573463"/>
          <p14:tracePt t="18987" x="2024063" y="3565525"/>
          <p14:tracePt t="18993" x="2024063" y="3559175"/>
          <p14:tracePt t="19004" x="2032000" y="3546475"/>
          <p14:tracePt t="19021" x="2044700" y="3513138"/>
          <p14:tracePt t="19038" x="2051050" y="3481388"/>
          <p14:tracePt t="19054" x="2057400" y="3462338"/>
          <p14:tracePt t="19071" x="2057400" y="3441700"/>
          <p14:tracePt t="19088" x="2057400" y="3422650"/>
          <p14:tracePt t="19104" x="2057400" y="3409950"/>
          <p14:tracePt t="19121" x="2051050" y="3395663"/>
          <p14:tracePt t="19138" x="2044700" y="3382963"/>
          <p14:tracePt t="19154" x="2017713" y="3370263"/>
          <p14:tracePt t="19171" x="1992313" y="3370263"/>
          <p14:tracePt t="19188" x="1958975" y="3370263"/>
          <p14:tracePt t="19204" x="1939925" y="3363913"/>
          <p14:tracePt t="19221" x="1920875" y="3363913"/>
          <p14:tracePt t="19238" x="1906588" y="3363913"/>
          <p14:tracePt t="19254" x="1893888" y="3363913"/>
          <p14:tracePt t="19271" x="1887538" y="3363913"/>
          <p14:tracePt t="19288" x="1862138" y="3376613"/>
          <p14:tracePt t="19304" x="1835150" y="3395663"/>
          <p14:tracePt t="19321" x="1809750" y="3409950"/>
          <p14:tracePt t="19338" x="1789113" y="3422650"/>
          <p14:tracePt t="19354" x="1776413" y="3435350"/>
          <p14:tracePt t="19371" x="1776413" y="3448050"/>
          <p14:tracePt t="19387" x="1776413" y="3475038"/>
          <p14:tracePt t="19404" x="1776413" y="3494088"/>
          <p14:tracePt t="19421" x="1776413" y="3506788"/>
          <p14:tracePt t="19437" x="1789113" y="3521075"/>
          <p14:tracePt t="19454" x="1816100" y="3540125"/>
          <p14:tracePt t="19471" x="1822450" y="3540125"/>
          <p14:tracePt t="19487" x="1835150" y="3546475"/>
          <p14:tracePt t="19504" x="1868488" y="3546475"/>
          <p14:tracePt t="19521" x="1874838" y="3552825"/>
          <p14:tracePt t="19538" x="1887538" y="3552825"/>
          <p14:tracePt t="19554" x="1920875" y="3552825"/>
          <p14:tracePt t="19571" x="1939925" y="3552825"/>
          <p14:tracePt t="19587" x="1946275" y="3552825"/>
          <p14:tracePt t="19604" x="1958975" y="3552825"/>
          <p14:tracePt t="19621" x="1965325" y="3552825"/>
          <p14:tracePt t="19637" x="1979613" y="3552825"/>
          <p14:tracePt t="19654" x="1985963" y="3552825"/>
          <p14:tracePt t="19671" x="1992313" y="3559175"/>
          <p14:tracePt t="19687" x="1998663" y="3559175"/>
          <p14:tracePt t="19704" x="2011363" y="3552825"/>
          <p14:tracePt t="19721" x="2011363" y="3546475"/>
          <p14:tracePt t="19755" x="2017713" y="3540125"/>
          <p14:tracePt t="19755" x="2024063" y="3533775"/>
          <p14:tracePt t="19771" x="2032000" y="3527425"/>
          <p14:tracePt t="19788" x="2032000" y="3506788"/>
          <p14:tracePt t="19804" x="2024063" y="3494088"/>
          <p14:tracePt t="19821" x="2024063" y="3487738"/>
          <p14:tracePt t="19837" x="2024063" y="3481388"/>
          <p14:tracePt t="19854" x="2017713" y="3475038"/>
          <p14:tracePt t="20275" x="2017713" y="3481388"/>
          <p14:tracePt t="20475" x="2011363" y="3481388"/>
          <p14:tracePt t="20490" x="2011363" y="3487738"/>
          <p14:tracePt t="20514" x="2005013" y="3487738"/>
          <p14:tracePt t="20546" x="2005013" y="3494088"/>
          <p14:tracePt t="20674" x="1998663" y="3494088"/>
          <p14:tracePt t="20682" x="1998663" y="3500438"/>
          <p14:tracePt t="20690" x="1998663" y="3506788"/>
          <p14:tracePt t="20708" x="1998663" y="3513138"/>
          <p14:tracePt t="20722" x="1998663" y="3521075"/>
          <p14:tracePt t="20739" x="1998663" y="3527425"/>
          <p14:tracePt t="20754" x="1992313" y="3533775"/>
          <p14:tracePt t="20754" x="1992313" y="3540125"/>
          <p14:tracePt t="20770" x="1992313" y="3559175"/>
          <p14:tracePt t="20787" x="1979613" y="3573463"/>
          <p14:tracePt t="20804" x="1979613" y="3586163"/>
          <p14:tracePt t="20820" x="1973263" y="3598863"/>
          <p14:tracePt t="20837" x="1958975" y="3624263"/>
          <p14:tracePt t="20854" x="1958975" y="3638550"/>
          <p14:tracePt t="20871" x="1952625" y="3644900"/>
          <p14:tracePt t="20887" x="1939925" y="3657600"/>
          <p14:tracePt t="20904" x="1920875" y="3670300"/>
          <p14:tracePt t="20920" x="1900238" y="3690938"/>
          <p14:tracePt t="20937" x="1887538" y="3690938"/>
          <p14:tracePt t="20954" x="1862138" y="3703638"/>
          <p14:tracePt t="20971" x="1795463" y="3703638"/>
          <p14:tracePt t="20988" x="1717675" y="3703638"/>
          <p14:tracePt t="21005" x="1633538" y="3703638"/>
          <p14:tracePt t="21021" x="1541463" y="3690938"/>
          <p14:tracePt t="21038" x="1455738" y="3690938"/>
          <p14:tracePt t="21054" x="1390650" y="3676650"/>
          <p14:tracePt t="21072" x="1338263" y="3663950"/>
          <p14:tracePt t="21088" x="1300163" y="3657600"/>
          <p14:tracePt t="21104" x="1273175" y="3657600"/>
          <p14:tracePt t="21121" x="1235075" y="3644900"/>
          <p14:tracePt t="21138" x="1189038" y="3632200"/>
          <p14:tracePt t="21154" x="1143000" y="3624263"/>
          <p14:tracePt t="21171" x="1096963" y="3611563"/>
          <p14:tracePt t="21300" x="1103313" y="3611563"/>
          <p14:tracePt t="21315" x="1123950" y="3611563"/>
          <p14:tracePt t="21326" x="1143000" y="3611563"/>
          <p14:tracePt t="21331" x="1176338" y="3611563"/>
          <p14:tracePt t="21338" x="1254125" y="3611563"/>
          <p14:tracePt t="21354" x="1325563" y="3611563"/>
          <p14:tracePt t="21371" x="1404938" y="3611563"/>
          <p14:tracePt t="21388" x="1423988" y="3611563"/>
          <p14:tracePt t="21427" x="1430338" y="3611563"/>
          <p14:tracePt t="21532" x="1423988" y="3611563"/>
          <p14:tracePt t="21535" x="1417638" y="3611563"/>
          <p14:tracePt t="21556" x="1411288" y="3611563"/>
          <p14:tracePt t="21556" x="1397000" y="3611563"/>
          <p14:tracePt t="21571" x="1358900" y="3611563"/>
          <p14:tracePt t="21588" x="1312863" y="3611563"/>
          <p14:tracePt t="21604" x="1254125" y="3605213"/>
          <p14:tracePt t="21621" x="1220788" y="3598863"/>
          <p14:tracePt t="21638" x="1208088" y="3598863"/>
          <p14:tracePt t="21723" x="1214438" y="3598863"/>
          <p14:tracePt t="21732" x="1227138" y="3598863"/>
          <p14:tracePt t="21740" x="1247775" y="3605213"/>
          <p14:tracePt t="21754" x="1273175" y="3617913"/>
          <p14:tracePt t="21755" x="1358900" y="3644900"/>
          <p14:tracePt t="21771" x="1508125" y="3690938"/>
          <p14:tracePt t="21788" x="1554163" y="3703638"/>
          <p14:tracePt t="21804" x="1560513" y="3709988"/>
          <p14:tracePt t="21915" x="1560513" y="3716338"/>
          <p14:tracePt t="21932" x="1560513" y="3729038"/>
          <p14:tracePt t="21939" x="1566863" y="3729038"/>
          <p14:tracePt t="21947" x="1566863" y="3741738"/>
          <p14:tracePt t="21955" x="1574800" y="3762375"/>
          <p14:tracePt t="21971" x="1612900" y="3821113"/>
          <p14:tracePt t="21987" x="1646238" y="3879850"/>
          <p14:tracePt t="22004" x="1671638" y="3932238"/>
          <p14:tracePt t="22021" x="1711325" y="3984625"/>
          <p14:tracePt t="22038" x="1744663" y="4030663"/>
          <p14:tracePt t="22054" x="1770063" y="4075113"/>
          <p14:tracePt t="22071" x="1809750" y="4148138"/>
          <p14:tracePt t="22087" x="1854200" y="4192588"/>
          <p14:tracePt t="22104" x="1912938" y="4213225"/>
          <p14:tracePt t="22121" x="1965325" y="4213225"/>
          <p14:tracePt t="22137" x="2038350" y="4213225"/>
          <p14:tracePt t="22315" x="2032000" y="4213225"/>
          <p14:tracePt t="22327" x="2011363" y="4213225"/>
          <p14:tracePt t="22327" x="1998663" y="4213225"/>
          <p14:tracePt t="22338" x="1965325" y="4167188"/>
          <p14:tracePt t="22354" x="1933575" y="4154488"/>
          <p14:tracePt t="22371" x="1887538" y="4148138"/>
          <p14:tracePt t="22387" x="1822450" y="4140200"/>
          <p14:tracePt t="22404" x="1763713" y="4140200"/>
          <p14:tracePt t="22421" x="1671638" y="4133850"/>
          <p14:tracePt t="22437" x="1581150" y="4133850"/>
          <p14:tracePt t="22454" x="1482725" y="4127500"/>
          <p14:tracePt t="22471" x="1371600" y="4114800"/>
          <p14:tracePt t="22487" x="1266825" y="4102100"/>
          <p14:tracePt t="22504" x="1182688" y="4102100"/>
          <p14:tracePt t="22521" x="1117600" y="4102100"/>
          <p14:tracePt t="22538" x="1090613" y="4102100"/>
          <p14:tracePt t="22554" x="1077913" y="4102100"/>
          <p14:tracePt t="22651" x="1103313" y="4102100"/>
          <p14:tracePt t="22657" x="1136650" y="4102100"/>
          <p14:tracePt t="22671" x="1189038" y="4102100"/>
          <p14:tracePt t="22671" x="1300163" y="4102100"/>
          <p14:tracePt t="22687" x="1423988" y="4102100"/>
          <p14:tracePt t="22704" x="1522413" y="4102100"/>
          <p14:tracePt t="22720" x="1554163" y="4102100"/>
          <p14:tracePt t="22779" x="1541463" y="4102100"/>
          <p14:tracePt t="22787" x="1528763" y="4102100"/>
          <p14:tracePt t="22795" x="1476375" y="4075113"/>
          <p14:tracePt t="22804" x="1404938" y="4068763"/>
          <p14:tracePt t="22821" x="1325563" y="4068763"/>
          <p14:tracePt t="22837" x="1241425" y="4068763"/>
          <p14:tracePt t="22854" x="1176338" y="4068763"/>
          <p14:tracePt t="22871" x="1162050" y="4068763"/>
          <p14:tracePt t="22923" x="1168400" y="4068763"/>
          <p14:tracePt t="22939" x="1182688" y="4075113"/>
          <p14:tracePt t="22947" x="1214438" y="4081463"/>
          <p14:tracePt t="22954" x="1247775" y="4081463"/>
          <p14:tracePt t="22970" x="1273175" y="4095750"/>
          <p14:tracePt t="22971" x="1423988" y="4108450"/>
          <p14:tracePt t="22988" x="1560513" y="4133850"/>
          <p14:tracePt t="23004" x="1665288" y="4148138"/>
          <p14:tracePt t="23021" x="1704975" y="4154488"/>
          <p14:tracePt t="23059" x="1704975" y="4148138"/>
          <p14:tracePt t="23075" x="1698625" y="4148138"/>
          <p14:tracePt t="23083" x="1692275" y="4148138"/>
          <p14:tracePt t="23087" x="1612900" y="4140200"/>
          <p14:tracePt t="23104" x="1489075" y="4121150"/>
          <p14:tracePt t="23121" x="1365250" y="4102100"/>
          <p14:tracePt t="23137" x="1220788" y="4081463"/>
          <p14:tracePt t="23154" x="1117600" y="4081463"/>
          <p14:tracePt t="23170" x="1065213" y="4081463"/>
          <p14:tracePt t="23243" x="1071563" y="4081463"/>
          <p14:tracePt t="23251" x="1096963" y="4081463"/>
          <p14:tracePt t="23259" x="1130300" y="4081463"/>
          <p14:tracePt t="23267" x="1162050" y="4081463"/>
          <p14:tracePt t="23275" x="1241425" y="4081463"/>
          <p14:tracePt t="23287" x="1352550" y="4081463"/>
          <p14:tracePt t="23304" x="1449388" y="4089400"/>
          <p14:tracePt t="23320" x="1501775" y="4102100"/>
          <p14:tracePt t="23337" x="1508125" y="4102100"/>
          <p14:tracePt t="23379" x="1501775" y="4102100"/>
          <p14:tracePt t="25133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Car.java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-124482" y="635048"/>
            <a:ext cx="9134475" cy="5156152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/**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This class models a car.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3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*/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4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public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class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Car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5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private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year;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</a:t>
            </a: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7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private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String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make;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8  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9     //GETS THE CURRENT CONTENTS OF year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10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public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getYear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return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year;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} 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13     //GETS THE CURRENT CONTENTS OF make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14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public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String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getMake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15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return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make;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}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17     //SETS THE CURRENT CONTENTS OF year TO </a:t>
            </a:r>
            <a:r>
              <a:rPr lang="en-US" sz="1400" dirty="0" err="1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inputYear</a:t>
            </a:r>
            <a:endParaRPr lang="en-US" sz="1400" dirty="0" smtClean="0">
              <a:solidFill>
                <a:srgbClr val="0073FF"/>
              </a:solidFill>
              <a:latin typeface="Courier"/>
              <a:ea typeface="Courier"/>
              <a:cs typeface="Courier"/>
            </a:endParaRP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18     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public void </a:t>
            </a:r>
            <a:r>
              <a:rPr lang="en-US" sz="1400" dirty="0" err="1" smtClean="0">
                <a:latin typeface="Courier"/>
                <a:ea typeface="Courier"/>
                <a:cs typeface="Courier"/>
              </a:rPr>
              <a:t>setYear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1400" dirty="0" err="1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int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inputYear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19       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year=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inputYear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20   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21     //SETS THE CURRENT CONTENTS OF make TO </a:t>
            </a:r>
            <a:r>
              <a:rPr lang="en-US" sz="1400" dirty="0" err="1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inputMake</a:t>
            </a:r>
            <a:endParaRPr lang="en-US" sz="1400" dirty="0" smtClean="0">
              <a:solidFill>
                <a:srgbClr val="0073FF"/>
              </a:solidFill>
              <a:latin typeface="Courier"/>
              <a:ea typeface="Courier"/>
              <a:cs typeface="Courier"/>
            </a:endParaRP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22     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public void </a:t>
            </a:r>
            <a:r>
              <a:rPr lang="en-US" sz="1400" dirty="0" err="1" smtClean="0">
                <a:latin typeface="Courier"/>
                <a:ea typeface="Courier"/>
                <a:cs typeface="Courier"/>
              </a:rPr>
              <a:t>setMake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</a:t>
            </a:r>
            <a:r>
              <a:rPr lang="en-US" sz="1400" dirty="0" err="1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String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inputMake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23       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make=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inputMake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24   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}</a:t>
            </a:r>
            <a:endParaRPr lang="en-US" sz="1400" dirty="0" smtClean="0">
              <a:solidFill>
                <a:srgbClr val="0073FF"/>
              </a:solidFill>
              <a:latin typeface="Courier"/>
              <a:ea typeface="Courier"/>
              <a:cs typeface="Courier"/>
            </a:endParaRP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25     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public static void </a:t>
            </a:r>
            <a:r>
              <a:rPr lang="en-US" sz="1400" dirty="0" err="1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main(String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[] </a:t>
            </a:r>
            <a:r>
              <a:rPr lang="en-US" sz="1400" dirty="0" err="1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args</a:t>
            </a:r>
            <a:r>
              <a:rPr lang="en-US" sz="1400" dirty="0" smtClean="0">
                <a:solidFill>
                  <a:srgbClr val="FF0000"/>
                </a:solidFill>
                <a:latin typeface="Courier"/>
                <a:ea typeface="Courier"/>
                <a:cs typeface="Courier"/>
              </a:rPr>
              <a:t>)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{</a:t>
            </a: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26   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27 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}</a:t>
            </a:r>
          </a:p>
          <a:p>
            <a:pPr>
              <a:spcBef>
                <a:spcPts val="0"/>
              </a:spcBef>
              <a:buNone/>
            </a:pPr>
            <a:endParaRPr lang="en-US" sz="14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015"/>
    </mc:Choice>
    <mc:Fallback xmlns="">
      <p:transition spd="slow" advTm="72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5088" x="1736725" y="1547813"/>
          <p14:tracePt t="15282" x="1736725" y="1554163"/>
          <p14:tracePt t="15290" x="1736725" y="1560513"/>
          <p14:tracePt t="15298" x="1744663" y="1574800"/>
          <p14:tracePt t="15306" x="1744663" y="1587500"/>
          <p14:tracePt t="15314" x="1751013" y="1625600"/>
          <p14:tracePt t="15330" x="1763713" y="1652588"/>
          <p14:tracePt t="15346" x="1776413" y="1684338"/>
          <p14:tracePt t="15370" x="1782763" y="1692275"/>
          <p14:tracePt t="15466" x="1789113" y="1692275"/>
          <p14:tracePt t="15474" x="1789113" y="1698625"/>
          <p14:tracePt t="15482" x="1795463" y="1704975"/>
          <p14:tracePt t="15484" x="1803400" y="1711325"/>
          <p14:tracePt t="15496" x="1816100" y="1724025"/>
          <p14:tracePt t="15513" x="1828800" y="1736725"/>
          <p14:tracePt t="15529" x="1841500" y="1744663"/>
          <p14:tracePt t="16186" x="1847850" y="1744663"/>
          <p14:tracePt t="16194" x="1862138" y="1751013"/>
          <p14:tracePt t="16202" x="1868488" y="1757363"/>
          <p14:tracePt t="16210" x="1887538" y="1763713"/>
          <p14:tracePt t="16212" x="1912938" y="1782763"/>
          <p14:tracePt t="16229" x="1946275" y="1795463"/>
          <p14:tracePt t="16246" x="1965325" y="1816100"/>
          <p14:tracePt t="16262" x="1973263" y="1822450"/>
          <p14:tracePt t="16279" x="1979613" y="1822450"/>
          <p14:tracePt t="16826" x="1973263" y="1828800"/>
          <p14:tracePt t="16834" x="1958975" y="1841500"/>
          <p14:tracePt t="16846" x="1939925" y="1862138"/>
          <p14:tracePt t="16846" x="1900238" y="1900238"/>
          <p14:tracePt t="16862" x="1854200" y="1939925"/>
          <p14:tracePt t="16879" x="1795463" y="1965325"/>
          <p14:tracePt t="16896" x="1751013" y="1998663"/>
          <p14:tracePt t="16912" x="1698625" y="2024063"/>
          <p14:tracePt t="16929" x="1671638" y="2038350"/>
          <p14:tracePt t="16946" x="1612900" y="2070100"/>
          <p14:tracePt t="16962" x="1587500" y="2076450"/>
          <p14:tracePt t="16979" x="1566863" y="2082800"/>
          <p14:tracePt t="16996" x="1541463" y="2090738"/>
          <p14:tracePt t="17013" x="1501775" y="2090738"/>
          <p14:tracePt t="17029" x="1455738" y="2097088"/>
          <p14:tracePt t="17046" x="1423988" y="2097088"/>
          <p14:tracePt t="17062" x="1390650" y="2097088"/>
          <p14:tracePt t="17079" x="1371600" y="2090738"/>
          <p14:tracePt t="17096" x="1346200" y="2082800"/>
          <p14:tracePt t="17113" x="1325563" y="2076450"/>
          <p14:tracePt t="17129" x="1312863" y="2076450"/>
          <p14:tracePt t="17146" x="1306513" y="2070100"/>
          <p14:tracePt t="17194" x="1306513" y="2063750"/>
          <p14:tracePt t="17218" x="1306513" y="2057400"/>
          <p14:tracePt t="17258" x="1312863" y="2057400"/>
          <p14:tracePt t="17274" x="1319213" y="2051050"/>
          <p14:tracePt t="17290" x="1325563" y="2044700"/>
          <p14:tracePt t="17298" x="1338263" y="2038350"/>
          <p14:tracePt t="17313" x="1358900" y="2032000"/>
          <p14:tracePt t="17329" x="1384300" y="2017713"/>
          <p14:tracePt t="17345" x="1404938" y="2011363"/>
          <p14:tracePt t="17362" x="1436688" y="2011363"/>
          <p14:tracePt t="17379" x="1449388" y="2005013"/>
          <p14:tracePt t="17395" x="1470025" y="2005013"/>
          <p14:tracePt t="17412" x="1495425" y="2005013"/>
          <p14:tracePt t="17429" x="1528763" y="2005013"/>
          <p14:tracePt t="17445" x="1554163" y="2005013"/>
          <p14:tracePt t="17462" x="1581150" y="2005013"/>
          <p14:tracePt t="17479" x="1593850" y="2005013"/>
          <p14:tracePt t="17706" x="1600200" y="2005013"/>
          <p14:tracePt t="17714" x="1612900" y="2005013"/>
          <p14:tracePt t="17722" x="1625600" y="2005013"/>
          <p14:tracePt t="17730" x="1652588" y="2005013"/>
          <p14:tracePt t="17746" x="1711325" y="2017713"/>
          <p14:tracePt t="17762" x="1816100" y="2051050"/>
          <p14:tracePt t="17779" x="1874838" y="2090738"/>
          <p14:tracePt t="17795" x="1906588" y="2116138"/>
          <p14:tracePt t="17812" x="1927225" y="2149475"/>
          <p14:tracePt t="17829" x="1933575" y="2162175"/>
          <p14:tracePt t="17845" x="1927225" y="2181225"/>
          <p14:tracePt t="17862" x="1927225" y="2187575"/>
          <p14:tracePt t="17878" x="1927225" y="2193925"/>
          <p14:tracePt t="18082" x="1927225" y="2187575"/>
          <p14:tracePt t="18098" x="1927225" y="2181225"/>
          <p14:tracePt t="18114" x="1933575" y="2181225"/>
          <p14:tracePt t="18122" x="1933575" y="2174875"/>
          <p14:tracePt t="18146" x="1927225" y="2174875"/>
          <p14:tracePt t="18162" x="1920875" y="2168525"/>
          <p14:tracePt t="18162" x="1906588" y="2162175"/>
          <p14:tracePt t="18178" x="1854200" y="2155825"/>
          <p14:tracePt t="18195" x="1795463" y="2155825"/>
          <p14:tracePt t="18212" x="1711325" y="2149475"/>
          <p14:tracePt t="18228" x="1625600" y="2135188"/>
          <p14:tracePt t="18245" x="1522413" y="2128838"/>
          <p14:tracePt t="18262" x="1430338" y="2122488"/>
          <p14:tracePt t="18278" x="1358900" y="2122488"/>
          <p14:tracePt t="18295" x="1300163" y="2122488"/>
          <p14:tracePt t="18312" x="1254125" y="2122488"/>
          <p14:tracePt t="18328" x="1220788" y="2116138"/>
          <p14:tracePt t="18345" x="1189038" y="2116138"/>
          <p14:tracePt t="18362" x="1162050" y="2109788"/>
          <p14:tracePt t="18378" x="1143000" y="2109788"/>
          <p14:tracePt t="18395" x="1123950" y="2109788"/>
          <p14:tracePt t="18412" x="1103313" y="2097088"/>
          <p14:tracePt t="18428" x="1090613" y="2097088"/>
          <p14:tracePt t="18445" x="1077913" y="2097088"/>
          <p14:tracePt t="18530" x="1077913" y="2103438"/>
          <p14:tracePt t="18738" x="1077913" y="2097088"/>
          <p14:tracePt t="18754" x="1084263" y="2090738"/>
          <p14:tracePt t="18770" x="1090613" y="2082800"/>
          <p14:tracePt t="18778" x="1096963" y="2082800"/>
          <p14:tracePt t="18784" x="1109663" y="2070100"/>
          <p14:tracePt t="18795" x="1123950" y="2038350"/>
          <p14:tracePt t="18811" x="1130300" y="2017713"/>
          <p14:tracePt t="18828" x="1136650" y="1992313"/>
          <p14:tracePt t="18845" x="1136650" y="1952625"/>
          <p14:tracePt t="18861" x="1136650" y="1920875"/>
          <p14:tracePt t="18878" x="1117600" y="1893888"/>
          <p14:tracePt t="18895" x="1117600" y="1854200"/>
          <p14:tracePt t="18911" x="1109663" y="1828800"/>
          <p14:tracePt t="18928" x="1090613" y="1795463"/>
          <p14:tracePt t="18945" x="1065213" y="1770063"/>
          <p14:tracePt t="18961" x="1006475" y="1736725"/>
          <p14:tracePt t="18978" x="979488" y="1711325"/>
          <p14:tracePt t="18995" x="920750" y="1698625"/>
          <p14:tracePt t="19011" x="868363" y="1684338"/>
          <p14:tracePt t="19028" x="815975" y="1684338"/>
          <p14:tracePt t="19045" x="777875" y="1684338"/>
          <p14:tracePt t="19062" x="738188" y="1684338"/>
          <p14:tracePt t="19078" x="704850" y="1692275"/>
          <p14:tracePt t="19095" x="666750" y="1704975"/>
          <p14:tracePt t="19111" x="627063" y="1724025"/>
          <p14:tracePt t="19128" x="568325" y="1757363"/>
          <p14:tracePt t="19145" x="528638" y="1782763"/>
          <p14:tracePt t="19161" x="490538" y="1822450"/>
          <p14:tracePt t="19178" x="444500" y="1893888"/>
          <p14:tracePt t="19195" x="431800" y="1933575"/>
          <p14:tracePt t="19211" x="431800" y="1973263"/>
          <p14:tracePt t="19228" x="417513" y="2011363"/>
          <p14:tracePt t="19245" x="417513" y="2044700"/>
          <p14:tracePt t="19261" x="417513" y="2082800"/>
          <p14:tracePt t="19278" x="438150" y="2122488"/>
          <p14:tracePt t="19295" x="457200" y="2149475"/>
          <p14:tracePt t="19311" x="482600" y="2174875"/>
          <p14:tracePt t="19328" x="515938" y="2208213"/>
          <p14:tracePt t="19344" x="541338" y="2220913"/>
          <p14:tracePt t="19361" x="568325" y="2246313"/>
          <p14:tracePt t="19378" x="593725" y="2266950"/>
          <p14:tracePt t="19394" x="639763" y="2279650"/>
          <p14:tracePt t="19411" x="692150" y="2286000"/>
          <p14:tracePt t="19428" x="738188" y="2286000"/>
          <p14:tracePt t="19444" x="784225" y="2286000"/>
          <p14:tracePt t="19461" x="815975" y="2286000"/>
          <p14:tracePt t="19478" x="842963" y="2286000"/>
          <p14:tracePt t="19494" x="862013" y="2286000"/>
          <p14:tracePt t="19511" x="881063" y="2273300"/>
          <p14:tracePt t="19528" x="889000" y="2273300"/>
          <p14:tracePt t="19544" x="895350" y="2273300"/>
          <p14:tracePt t="19578" x="901700" y="2266950"/>
          <p14:tracePt t="20130" x="908050" y="2260600"/>
          <p14:tracePt t="20138" x="914400" y="2260600"/>
          <p14:tracePt t="20146" x="920750" y="2252663"/>
          <p14:tracePt t="20154" x="927100" y="2246313"/>
          <p14:tracePt t="20162" x="954088" y="2227263"/>
          <p14:tracePt t="20178" x="979488" y="2208213"/>
          <p14:tracePt t="20194" x="992188" y="2181225"/>
          <p14:tracePt t="20211" x="1012825" y="2168525"/>
          <p14:tracePt t="20227" x="1038225" y="2141538"/>
          <p14:tracePt t="20244" x="1050925" y="2128838"/>
          <p14:tracePt t="20261" x="1058863" y="2116138"/>
          <p14:tracePt t="20278" x="1071563" y="2090738"/>
          <p14:tracePt t="20294" x="1077913" y="2070100"/>
          <p14:tracePt t="20311" x="1077913" y="2057400"/>
          <p14:tracePt t="20328" x="1084263" y="2044700"/>
          <p14:tracePt t="20344" x="1084263" y="2038350"/>
          <p14:tracePt t="20361" x="1084263" y="2024063"/>
          <p14:tracePt t="20378" x="1090613" y="2017713"/>
          <p14:tracePt t="20394" x="1090613" y="2005013"/>
          <p14:tracePt t="20442" x="1096963" y="1998663"/>
          <p14:tracePt t="20906" x="1103313" y="1998663"/>
          <p14:tracePt t="20930" x="1109663" y="1998663"/>
          <p14:tracePt t="20938" x="1117600" y="1998663"/>
          <p14:tracePt t="20946" x="1123950" y="1998663"/>
          <p14:tracePt t="20961" x="1123950" y="1992313"/>
          <p14:tracePt t="20962" x="1143000" y="1992313"/>
          <p14:tracePt t="20977" x="1155700" y="1992313"/>
          <p14:tracePt t="20994" x="1189038" y="1992313"/>
          <p14:tracePt t="21011" x="1201738" y="1992313"/>
          <p14:tracePt t="21027" x="1220788" y="1992313"/>
          <p14:tracePt t="21044" x="1235075" y="1992313"/>
          <p14:tracePt t="21061" x="1254125" y="1992313"/>
          <p14:tracePt t="21077" x="1279525" y="1992313"/>
          <p14:tracePt t="21094" x="1312863" y="1992313"/>
          <p14:tracePt t="21111" x="1352550" y="1992313"/>
          <p14:tracePt t="21127" x="1397000" y="1992313"/>
          <p14:tracePt t="21144" x="1443038" y="1992313"/>
          <p14:tracePt t="21160" x="1489075" y="1992313"/>
          <p14:tracePt t="21177" x="1541463" y="1992313"/>
          <p14:tracePt t="21194" x="1581150" y="1992313"/>
          <p14:tracePt t="21211" x="1612900" y="1992313"/>
          <p14:tracePt t="21227" x="1646238" y="1992313"/>
          <p14:tracePt t="21244" x="1658938" y="1985963"/>
          <p14:tracePt t="21260" x="1665288" y="1985963"/>
          <p14:tracePt t="21277" x="1671638" y="1985963"/>
          <p14:tracePt t="21522" x="1658938" y="1985963"/>
          <p14:tracePt t="21546" x="1652588" y="1985963"/>
          <p14:tracePt t="21554" x="1639888" y="1985963"/>
          <p14:tracePt t="21562" x="1625600" y="1985963"/>
          <p14:tracePt t="21562" x="1606550" y="1985963"/>
          <p14:tracePt t="21577" x="1554163" y="1985963"/>
          <p14:tracePt t="21594" x="1449388" y="1985963"/>
          <p14:tracePt t="21610" x="1371600" y="1985963"/>
          <p14:tracePt t="21627" x="1287463" y="1985963"/>
          <p14:tracePt t="21644" x="1241425" y="1985963"/>
          <p14:tracePt t="21660" x="1201738" y="1985963"/>
          <p14:tracePt t="21677" x="1189038" y="1979613"/>
          <p14:tracePt t="21694" x="1176338" y="1979613"/>
          <p14:tracePt t="21710" x="1168400" y="1979613"/>
          <p14:tracePt t="21794" x="1162050" y="1979613"/>
          <p14:tracePt t="22490" x="1162050" y="1985963"/>
          <p14:tracePt t="22506" x="1162050" y="1998663"/>
          <p14:tracePt t="22518" x="1168400" y="1998663"/>
          <p14:tracePt t="22527" x="1168400" y="2005013"/>
          <p14:tracePt t="22527" x="1176338" y="2032000"/>
          <p14:tracePt t="22543" x="1182688" y="2044700"/>
          <p14:tracePt t="22560" x="1189038" y="2063750"/>
          <p14:tracePt t="22577" x="1195388" y="2082800"/>
          <p14:tracePt t="22593" x="1208088" y="2109788"/>
          <p14:tracePt t="22610" x="1220788" y="2116138"/>
          <p14:tracePt t="22627" x="1241425" y="2135188"/>
          <p14:tracePt t="22643" x="1279525" y="2149475"/>
          <p14:tracePt t="22660" x="1319213" y="2162175"/>
          <p14:tracePt t="22676" x="1371600" y="2174875"/>
          <p14:tracePt t="22693" x="1470025" y="2181225"/>
          <p14:tracePt t="22710" x="1560513" y="2187575"/>
          <p14:tracePt t="22727" x="1671638" y="2193925"/>
          <p14:tracePt t="22743" x="1776413" y="2193925"/>
          <p14:tracePt t="22760" x="1881188" y="2201863"/>
          <p14:tracePt t="22777" x="1965325" y="2208213"/>
          <p14:tracePt t="22793" x="2024063" y="2208213"/>
          <p14:tracePt t="22930" x="2017713" y="2208213"/>
          <p14:tracePt t="22938" x="2011363" y="2208213"/>
          <p14:tracePt t="22946" x="1998663" y="2214563"/>
          <p14:tracePt t="22954" x="1992313" y="2214563"/>
          <p14:tracePt t="22962" x="1965325" y="2220913"/>
          <p14:tracePt t="22976" x="1900238" y="2220913"/>
          <p14:tracePt t="22993" x="1835150" y="2227263"/>
          <p14:tracePt t="23010" x="1698625" y="2233613"/>
          <p14:tracePt t="23026" x="1593850" y="2233613"/>
          <p14:tracePt t="23043" x="1516063" y="2233613"/>
          <p14:tracePt t="23060" x="1463675" y="2233613"/>
          <p14:tracePt t="23076" x="1423988" y="2233613"/>
          <p14:tracePt t="23093" x="1411288" y="2227263"/>
          <p14:tracePt t="23138" x="1411288" y="2220913"/>
          <p14:tracePt t="24634" x="1417638" y="2220913"/>
          <p14:tracePt t="24666" x="1423988" y="2220913"/>
          <p14:tracePt t="24682" x="1436688" y="2220913"/>
          <p14:tracePt t="24690" x="1443038" y="2220913"/>
          <p14:tracePt t="24693" x="1476375" y="2233613"/>
          <p14:tracePt t="24709" x="1516063" y="2260600"/>
          <p14:tracePt t="24726" x="1566863" y="2292350"/>
          <p14:tracePt t="24742" x="1606550" y="2344738"/>
          <p14:tracePt t="24759" x="1671638" y="2397125"/>
          <p14:tracePt t="24776" x="1744663" y="2455863"/>
          <p14:tracePt t="24793" x="1816100" y="2520950"/>
          <p14:tracePt t="24809" x="1912938" y="2632075"/>
          <p14:tracePt t="24826" x="1985963" y="2684463"/>
          <p14:tracePt t="24842" x="2024063" y="2717800"/>
          <p14:tracePt t="24859" x="2057400" y="2736850"/>
          <p14:tracePt t="24876" x="2109788" y="2768600"/>
          <p14:tracePt t="24892" x="2141538" y="2795588"/>
          <p14:tracePt t="24909" x="2174875" y="2827338"/>
          <p14:tracePt t="24926" x="2227263" y="2854325"/>
          <p14:tracePt t="24942" x="2266950" y="2867025"/>
          <p14:tracePt t="24959" x="2279650" y="2854325"/>
          <p14:tracePt t="24976" x="2279650" y="2847975"/>
          <p14:tracePt t="25250" x="2273300" y="2841625"/>
          <p14:tracePt t="25266" x="2266950" y="2835275"/>
          <p14:tracePt t="25288" x="2266950" y="2827338"/>
          <p14:tracePt t="25298" x="2260600" y="2820988"/>
          <p14:tracePt t="25346" x="2260600" y="2814638"/>
          <p14:tracePt t="25362" x="2260600" y="2808288"/>
          <p14:tracePt t="25370" x="2260600" y="2801938"/>
          <p14:tracePt t="25388" x="2260600" y="2795588"/>
          <p14:tracePt t="25402" x="2260600" y="2789238"/>
          <p14:tracePt t="25458" x="2266950" y="2789238"/>
          <p14:tracePt t="25482" x="2273300" y="2782888"/>
          <p14:tracePt t="25498" x="2279650" y="2782888"/>
          <p14:tracePt t="25506" x="2279650" y="2776538"/>
          <p14:tracePt t="25522" x="2298700" y="2776538"/>
          <p14:tracePt t="25530" x="2305050" y="2776538"/>
          <p14:tracePt t="25538" x="2319338" y="2776538"/>
          <p14:tracePt t="25549" x="2325688" y="2776538"/>
          <p14:tracePt t="25559" x="2338388" y="2776538"/>
          <p14:tracePt t="25576" x="2344738" y="2776538"/>
          <p14:tracePt t="25592" x="2357438" y="2776538"/>
          <p14:tracePt t="25609" x="2384425" y="2789238"/>
          <p14:tracePt t="25625" x="2430463" y="2808288"/>
          <p14:tracePt t="25642" x="2489200" y="2860675"/>
          <p14:tracePt t="25659" x="2540000" y="2906713"/>
          <p14:tracePt t="25675" x="2598738" y="2959100"/>
          <p14:tracePt t="25692" x="2659063" y="3024188"/>
          <p14:tracePt t="25709" x="2709863" y="3101975"/>
          <p14:tracePt t="25725" x="2749550" y="3167063"/>
          <p14:tracePt t="25742" x="2782888" y="3240088"/>
          <p14:tracePt t="25759" x="2789238" y="3336925"/>
          <p14:tracePt t="25775" x="2801938" y="3403600"/>
          <p14:tracePt t="25792" x="2801938" y="3481388"/>
          <p14:tracePt t="25809" x="2801938" y="3552825"/>
          <p14:tracePt t="25825" x="2801938" y="3651250"/>
          <p14:tracePt t="25842" x="2801938" y="3697288"/>
          <p14:tracePt t="25859" x="2782888" y="3735388"/>
          <p14:tracePt t="25875" x="2768600" y="3768725"/>
          <p14:tracePt t="25892" x="2749550" y="3787775"/>
          <p14:tracePt t="25909" x="2717800" y="3814763"/>
          <p14:tracePt t="25925" x="2697163" y="3833813"/>
          <p14:tracePt t="25942" x="2678113" y="3846513"/>
          <p14:tracePt t="25959" x="2671763" y="3860800"/>
          <p14:tracePt t="26042" x="2671763" y="3852863"/>
          <p14:tracePt t="26050" x="2678113" y="3846513"/>
          <p14:tracePt t="26066" x="2684463" y="3840163"/>
          <p14:tracePt t="26075" x="2697163" y="3827463"/>
          <p14:tracePt t="26077" x="2730500" y="3781425"/>
          <p14:tracePt t="26092" x="2768600" y="3729038"/>
          <p14:tracePt t="26108" x="2789238" y="3683000"/>
          <p14:tracePt t="26125" x="2814638" y="3638550"/>
          <p14:tracePt t="26142" x="2841625" y="3586163"/>
          <p14:tracePt t="26159" x="2847975" y="3546475"/>
          <p14:tracePt t="26175" x="2860675" y="3494088"/>
          <p14:tracePt t="26192" x="2860675" y="3422650"/>
          <p14:tracePt t="26208" x="2860675" y="3344863"/>
          <p14:tracePt t="26225" x="2860675" y="3278188"/>
          <p14:tracePt t="26242" x="2860675" y="3246438"/>
          <p14:tracePt t="26258" x="2847975" y="3225800"/>
          <p14:tracePt t="26275" x="2841625" y="3194050"/>
          <p14:tracePt t="26292" x="2827338" y="3167063"/>
          <p14:tracePt t="26308" x="2801938" y="3128963"/>
          <p14:tracePt t="26325" x="2768600" y="3101975"/>
          <p14:tracePt t="26342" x="2724150" y="3043238"/>
          <p14:tracePt t="26358" x="2678113" y="2984500"/>
          <p14:tracePt t="26375" x="2651125" y="2952750"/>
          <p14:tracePt t="26392" x="2625725" y="2925763"/>
          <p14:tracePt t="26408" x="2613025" y="2900363"/>
          <p14:tracePt t="26425" x="2586038" y="2879725"/>
          <p14:tracePt t="26442" x="2579688" y="2867025"/>
          <p14:tracePt t="26458" x="2573338" y="2867025"/>
          <p14:tracePt t="26746" x="2573338" y="2873375"/>
          <p14:tracePt t="26754" x="2579688" y="2873375"/>
          <p14:tracePt t="26762" x="2586038" y="2879725"/>
          <p14:tracePt t="26762" x="2592388" y="2887663"/>
          <p14:tracePt t="26778" x="2606675" y="2900363"/>
          <p14:tracePt t="26786" x="2619375" y="2913063"/>
          <p14:tracePt t="26794" x="2651125" y="2952750"/>
          <p14:tracePt t="26808" x="2697163" y="3011488"/>
          <p14:tracePt t="26825" x="2768600" y="3101975"/>
          <p14:tracePt t="26842" x="2808288" y="3175000"/>
          <p14:tracePt t="26858" x="2835275" y="3240088"/>
          <p14:tracePt t="26875" x="2841625" y="3305175"/>
          <p14:tracePt t="26892" x="2841625" y="3376613"/>
          <p14:tracePt t="26908" x="2841625" y="3441700"/>
          <p14:tracePt t="26925" x="2847975" y="3487738"/>
          <p14:tracePt t="26942" x="2841625" y="3521075"/>
          <p14:tracePt t="26958" x="2835275" y="3546475"/>
          <p14:tracePt t="26975" x="2820988" y="3573463"/>
          <p14:tracePt t="26991" x="2801938" y="3605213"/>
          <p14:tracePt t="27008" x="2776538" y="3632200"/>
          <p14:tracePt t="27025" x="2736850" y="3670300"/>
          <p14:tracePt t="27025" x="2724150" y="3683000"/>
          <p14:tracePt t="27042" x="2697163" y="3709988"/>
          <p14:tracePt t="27058" x="2671763" y="3722688"/>
          <p14:tracePt t="27075" x="2651125" y="3735388"/>
          <p14:tracePt t="27091" x="2638425" y="3741738"/>
          <p14:tracePt t="27108" x="2632075" y="3749675"/>
          <p14:tracePt t="27754" x="2638425" y="3741738"/>
          <p14:tracePt t="27762" x="2638425" y="3735388"/>
          <p14:tracePt t="27770" x="2644775" y="3735388"/>
          <p14:tracePt t="27778" x="2659063" y="3722688"/>
          <p14:tracePt t="27793" x="2684463" y="3703638"/>
          <p14:tracePt t="27808" x="2724150" y="3670300"/>
          <p14:tracePt t="27825" x="2755900" y="3632200"/>
          <p14:tracePt t="27841" x="2801938" y="3573463"/>
          <p14:tracePt t="27858" x="2827338" y="3540125"/>
          <p14:tracePt t="27875" x="2847975" y="3500438"/>
          <p14:tracePt t="27891" x="2873375" y="3448050"/>
          <p14:tracePt t="27908" x="2887663" y="3403600"/>
          <p14:tracePt t="27924" x="2887663" y="3351213"/>
          <p14:tracePt t="27941" x="2894013" y="3298825"/>
          <p14:tracePt t="27958" x="2900363" y="3252788"/>
          <p14:tracePt t="27974" x="2900363" y="3213100"/>
          <p14:tracePt t="27991" x="2900363" y="3181350"/>
          <p14:tracePt t="28008" x="2894013" y="3135313"/>
          <p14:tracePt t="28024" x="2879725" y="3101975"/>
          <p14:tracePt t="28041" x="2867025" y="3049588"/>
          <p14:tracePt t="28058" x="2847975" y="3011488"/>
          <p14:tracePt t="28074" x="2835275" y="2978150"/>
          <p14:tracePt t="28091" x="2835275" y="2946400"/>
          <p14:tracePt t="28108" x="2814638" y="2919413"/>
          <p14:tracePt t="28124" x="2801938" y="2887663"/>
          <p14:tracePt t="28141" x="2789238" y="2860675"/>
          <p14:tracePt t="28158" x="2782888" y="2841625"/>
          <p14:tracePt t="28175" x="2768600" y="2820988"/>
          <p14:tracePt t="28191" x="2743200" y="2801938"/>
          <p14:tracePt t="28208" x="2717800" y="2782888"/>
          <p14:tracePt t="28224" x="2709863" y="2776538"/>
          <p14:tracePt t="28241" x="2690813" y="2768600"/>
          <p14:tracePt t="28258" x="2678113" y="2755900"/>
          <p14:tracePt t="28274" x="2665413" y="2749550"/>
          <p14:tracePt t="28292" x="2651125" y="2743200"/>
          <p14:tracePt t="28308" x="2644775" y="2736850"/>
          <p14:tracePt t="28325" x="2638425" y="2736850"/>
          <p14:tracePt t="28341" x="2625725" y="2730500"/>
          <p14:tracePt t="28358" x="2606675" y="2724150"/>
          <p14:tracePt t="28374" x="2598738" y="2717800"/>
          <p14:tracePt t="29026" x="2606675" y="2717800"/>
          <p14:tracePt t="29034" x="2613025" y="2724150"/>
          <p14:tracePt t="29048" x="2625725" y="2730500"/>
          <p14:tracePt t="29059" x="2644775" y="2749550"/>
          <p14:tracePt t="29075" x="2678113" y="2776538"/>
          <p14:tracePt t="29092" x="2709863" y="2814638"/>
          <p14:tracePt t="29109" x="2743200" y="2867025"/>
          <p14:tracePt t="29125" x="2801938" y="2925763"/>
          <p14:tracePt t="29142" x="2847975" y="2978150"/>
          <p14:tracePt t="29158" x="2900363" y="3043238"/>
          <p14:tracePt t="29175" x="2932113" y="3108325"/>
          <p14:tracePt t="29192" x="2959100" y="3160713"/>
          <p14:tracePt t="29208" x="2978150" y="3206750"/>
          <p14:tracePt t="29225" x="2984500" y="3271838"/>
          <p14:tracePt t="29242" x="2984500" y="3324225"/>
          <p14:tracePt t="29258" x="2984500" y="3395663"/>
          <p14:tracePt t="29275" x="2978150" y="3448050"/>
          <p14:tracePt t="29292" x="2965450" y="3506788"/>
          <p14:tracePt t="29308" x="2952750" y="3540125"/>
          <p14:tracePt t="29325" x="2932113" y="3579813"/>
          <p14:tracePt t="29342" x="2919413" y="3598863"/>
          <p14:tracePt t="29358" x="2900363" y="3617913"/>
          <p14:tracePt t="29375" x="2873375" y="3644900"/>
          <p14:tracePt t="29392" x="2835275" y="3670300"/>
          <p14:tracePt t="29408" x="2820988" y="3683000"/>
          <p14:tracePt t="29425" x="2801938" y="3697288"/>
          <p14:tracePt t="30339" x="2808288" y="3690938"/>
          <p14:tracePt t="30363" x="2808288" y="3683000"/>
          <p14:tracePt t="30379" x="2814638" y="3670300"/>
          <p14:tracePt t="30387" x="2820988" y="3657600"/>
          <p14:tracePt t="30402" x="2827338" y="3644900"/>
          <p14:tracePt t="30409" x="2827338" y="3624263"/>
          <p14:tracePt t="30425" x="2835275" y="3598863"/>
          <p14:tracePt t="30442" x="2841625" y="3565525"/>
          <p14:tracePt t="30459" x="2847975" y="3506788"/>
          <p14:tracePt t="30476" x="2841625" y="3448050"/>
          <p14:tracePt t="30492" x="2835275" y="3416300"/>
          <p14:tracePt t="30509" x="2835275" y="3376613"/>
          <p14:tracePt t="30525" x="2820988" y="3344863"/>
          <p14:tracePt t="30542" x="2808288" y="3311525"/>
          <p14:tracePt t="30559" x="2782888" y="3259138"/>
          <p14:tracePt t="30576" x="2736850" y="3194050"/>
          <p14:tracePt t="30592" x="2665413" y="3122613"/>
          <p14:tracePt t="30609" x="2592388" y="3036888"/>
          <p14:tracePt t="30625" x="2508250" y="2952750"/>
          <p14:tracePt t="30642" x="2416175" y="2860675"/>
          <p14:tracePt t="30659" x="2311400" y="2768600"/>
          <p14:tracePt t="30659" x="2252663" y="2724150"/>
          <p14:tracePt t="30676" x="2135188" y="2625725"/>
          <p14:tracePt t="30692" x="2011363" y="2547938"/>
          <p14:tracePt t="30709" x="1933575" y="2474913"/>
          <p14:tracePt t="30725" x="1841500" y="2409825"/>
          <p14:tracePt t="30742" x="1757363" y="2351088"/>
          <p14:tracePt t="30759" x="1652588" y="2286000"/>
          <p14:tracePt t="30775" x="1554163" y="2214563"/>
          <p14:tracePt t="30792" x="1455738" y="2149475"/>
          <p14:tracePt t="30809" x="1390650" y="2103438"/>
          <p14:tracePt t="30825" x="1325563" y="2063750"/>
          <p14:tracePt t="30842" x="1273175" y="2017713"/>
          <p14:tracePt t="30859" x="1254125" y="1992313"/>
          <p14:tracePt t="30859" x="1241425" y="1979613"/>
          <p14:tracePt t="30876" x="1235075" y="1958975"/>
          <p14:tracePt t="30892" x="1227138" y="1952625"/>
          <p14:tracePt t="30909" x="1227138" y="1933575"/>
          <p14:tracePt t="30925" x="1227138" y="1927225"/>
          <p14:tracePt t="30942" x="1227138" y="1912938"/>
          <p14:tracePt t="30959" x="1227138" y="1906588"/>
          <p14:tracePt t="30975" x="1227138" y="1900238"/>
          <p14:tracePt t="30992" x="1227138" y="1887538"/>
          <p14:tracePt t="31009" x="1220788" y="1881188"/>
          <p14:tracePt t="31025" x="1220788" y="1868488"/>
          <p14:tracePt t="31042" x="1220788" y="1862138"/>
          <p14:tracePt t="31811" x="1220788" y="1868488"/>
          <p14:tracePt t="31859" x="1220788" y="1874838"/>
          <p14:tracePt t="31883" x="1220788" y="1887538"/>
          <p14:tracePt t="31887" x="1220788" y="1893888"/>
          <p14:tracePt t="31892" x="1220788" y="1900238"/>
          <p14:tracePt t="31995" x="1220788" y="1906588"/>
          <p14:tracePt t="32003" x="1227138" y="1912938"/>
          <p14:tracePt t="32011" x="1227138" y="1920875"/>
          <p14:tracePt t="32025" x="1227138" y="1933575"/>
          <p14:tracePt t="32025" x="1227138" y="1946275"/>
          <p14:tracePt t="32041" x="1235075" y="1973263"/>
          <p14:tracePt t="32058" x="1247775" y="1998663"/>
          <p14:tracePt t="32075" x="1247775" y="2063750"/>
          <p14:tracePt t="32092" x="1254125" y="2128838"/>
          <p14:tracePt t="32108" x="1254125" y="2208213"/>
          <p14:tracePt t="32125" x="1260475" y="2266950"/>
          <p14:tracePt t="32141" x="1260475" y="2319338"/>
          <p14:tracePt t="32158" x="1260475" y="2357438"/>
          <p14:tracePt t="32175" x="1260475" y="2397125"/>
          <p14:tracePt t="32192" x="1266825" y="2430463"/>
          <p14:tracePt t="32208" x="1266825" y="2468563"/>
          <p14:tracePt t="32225" x="1266825" y="2501900"/>
          <p14:tracePt t="32241" x="1266825" y="2527300"/>
          <p14:tracePt t="32258" x="1254125" y="2554288"/>
          <p14:tracePt t="32275" x="1254125" y="2592388"/>
          <p14:tracePt t="32292" x="1247775" y="2613025"/>
          <p14:tracePt t="32308" x="1247775" y="2619375"/>
          <p14:tracePt t="32325" x="1241425" y="2632075"/>
          <p14:tracePt t="32387" x="1235075" y="2638425"/>
          <p14:tracePt t="32403" x="1235075" y="2651125"/>
          <p14:tracePt t="32411" x="1227138" y="2659063"/>
          <p14:tracePt t="32427" x="1227138" y="2671763"/>
          <p14:tracePt t="32443" x="1227138" y="2678113"/>
          <p14:tracePt t="32448" x="1227138" y="2684463"/>
          <p14:tracePt t="32458" x="1227138" y="2690813"/>
          <p14:tracePt t="32475" x="1214438" y="2703513"/>
          <p14:tracePt t="32491" x="1208088" y="2724150"/>
          <p14:tracePt t="32531" x="1208088" y="2730500"/>
          <p14:tracePt t="32635" x="1208088" y="2717800"/>
          <p14:tracePt t="32651" x="1208088" y="2703513"/>
          <p14:tracePt t="32659" x="1214438" y="2684463"/>
          <p14:tracePt t="32667" x="1220788" y="2671763"/>
          <p14:tracePt t="32675" x="1227138" y="2638425"/>
          <p14:tracePt t="32675" x="1227138" y="2625725"/>
          <p14:tracePt t="32691" x="1241425" y="2592388"/>
          <p14:tracePt t="32708" x="1247775" y="2547938"/>
          <p14:tracePt t="32725" x="1247775" y="2501900"/>
          <p14:tracePt t="32741" x="1247775" y="2462213"/>
          <p14:tracePt t="32758" x="1247775" y="2416175"/>
          <p14:tracePt t="32775" x="1247775" y="2378075"/>
          <p14:tracePt t="32791" x="1247775" y="2338388"/>
          <p14:tracePt t="32808" x="1247775" y="2298700"/>
          <p14:tracePt t="32825" x="1254125" y="2260600"/>
          <p14:tracePt t="32841" x="1254125" y="2233613"/>
          <p14:tracePt t="32858" x="1254125" y="2201863"/>
          <p14:tracePt t="32874" x="1254125" y="2168525"/>
          <p14:tracePt t="32874" x="1254125" y="2155825"/>
          <p14:tracePt t="32891" x="1254125" y="2128838"/>
          <p14:tracePt t="32908" x="1254125" y="2109788"/>
          <p14:tracePt t="32924" x="1254125" y="2090738"/>
          <p14:tracePt t="32941" x="1254125" y="2076450"/>
          <p14:tracePt t="32958" x="1254125" y="2063750"/>
          <p14:tracePt t="32974" x="1247775" y="2063750"/>
          <p14:tracePt t="32991" x="1247775" y="2057400"/>
          <p14:tracePt t="33099" x="1254125" y="2051050"/>
          <p14:tracePt t="33107" x="1260475" y="2038350"/>
          <p14:tracePt t="33116" x="1279525" y="2038350"/>
          <p14:tracePt t="33124" x="1312863" y="2017713"/>
          <p14:tracePt t="33141" x="1346200" y="2011363"/>
          <p14:tracePt t="33158" x="1384300" y="1998663"/>
          <p14:tracePt t="33174" x="1411288" y="1998663"/>
          <p14:tracePt t="33191" x="1423988" y="1998663"/>
          <p14:tracePt t="33208" x="1436688" y="1998663"/>
          <p14:tracePt t="33403" x="1436688" y="2005013"/>
          <p14:tracePt t="33411" x="1423988" y="2024063"/>
          <p14:tracePt t="33419" x="1423988" y="2044700"/>
          <p14:tracePt t="33427" x="1417638" y="2070100"/>
          <p14:tracePt t="33435" x="1417638" y="2090738"/>
          <p14:tracePt t="33441" x="1411288" y="2149475"/>
          <p14:tracePt t="33458" x="1404938" y="2220913"/>
          <p14:tracePt t="33474" x="1404938" y="2292350"/>
          <p14:tracePt t="33491" x="1397000" y="2397125"/>
          <p14:tracePt t="33508" x="1390650" y="2489200"/>
          <p14:tracePt t="33524" x="1390650" y="2547938"/>
          <p14:tracePt t="33541" x="1390650" y="2632075"/>
          <p14:tracePt t="33558" x="1390650" y="2697163"/>
          <p14:tracePt t="33574" x="1390650" y="2782888"/>
          <p14:tracePt t="33591" x="1390650" y="2841625"/>
          <p14:tracePt t="33608" x="1390650" y="2887663"/>
          <p14:tracePt t="33624" x="1384300" y="2919413"/>
          <p14:tracePt t="33641" x="1384300" y="2959100"/>
          <p14:tracePt t="33658" x="1384300" y="2990850"/>
          <p14:tracePt t="33674" x="1390650" y="3024188"/>
          <p14:tracePt t="33691" x="1384300" y="3076575"/>
          <p14:tracePt t="33708" x="1384300" y="3082925"/>
          <p14:tracePt t="33771" x="1384300" y="3076575"/>
          <p14:tracePt t="33783" x="1384300" y="3070225"/>
          <p14:tracePt t="33795" x="1390650" y="3063875"/>
          <p14:tracePt t="33807" x="1390650" y="3049588"/>
          <p14:tracePt t="33808" x="1404938" y="3036888"/>
          <p14:tracePt t="33824" x="1404938" y="3005138"/>
          <p14:tracePt t="33841" x="1404938" y="2978150"/>
          <p14:tracePt t="33857" x="1404938" y="2959100"/>
          <p14:tracePt t="33874" x="1397000" y="2938463"/>
          <p14:tracePt t="33891" x="1377950" y="2900363"/>
          <p14:tracePt t="33907" x="1365250" y="2879725"/>
          <p14:tracePt t="33924" x="1358900" y="2867025"/>
          <p14:tracePt t="33963" x="1358900" y="2860675"/>
          <p14:tracePt t="34123" x="1352550" y="2867025"/>
          <p14:tracePt t="34139" x="1346200" y="2867025"/>
          <p14:tracePt t="34163" x="1346200" y="2873375"/>
          <p14:tracePt t="34251" x="1346200" y="2879725"/>
          <p14:tracePt t="34259" x="1338263" y="2879725"/>
          <p14:tracePt t="34331" x="1338263" y="2873375"/>
          <p14:tracePt t="34347" x="1338263" y="2867025"/>
          <p14:tracePt t="34359" x="1338263" y="2860675"/>
          <p14:tracePt t="34379" x="1338263" y="2854325"/>
          <p14:tracePt t="34391" x="1331913" y="2854325"/>
          <p14:tracePt t="34395" x="1325563" y="2841625"/>
          <p14:tracePt t="34407" x="1319213" y="2835275"/>
          <p14:tracePt t="34424" x="1312863" y="2827338"/>
          <p14:tracePt t="34539" x="1312863" y="2820988"/>
          <p14:tracePt t="34555" x="1312863" y="2814638"/>
          <p14:tracePt t="34559" x="1319213" y="2814638"/>
          <p14:tracePt t="34567" x="1319213" y="2808288"/>
          <p14:tracePt t="34595" x="1319213" y="2801938"/>
          <p14:tracePt t="34603" x="1325563" y="2795588"/>
          <p14:tracePt t="34979" x="1331913" y="2789238"/>
          <p14:tracePt t="34987" x="1331913" y="2776538"/>
          <p14:tracePt t="34995" x="1346200" y="2755900"/>
          <p14:tracePt t="35003" x="1346200" y="2736850"/>
          <p14:tracePt t="35011" x="1358900" y="2690813"/>
          <p14:tracePt t="35024" x="1365250" y="2638425"/>
          <p14:tracePt t="35040" x="1365250" y="2586038"/>
          <p14:tracePt t="35057" x="1365250" y="2527300"/>
          <p14:tracePt t="35074" x="1365250" y="2443163"/>
          <p14:tracePt t="35090" x="1358900" y="2384425"/>
          <p14:tracePt t="35107" x="1338263" y="2286000"/>
          <p14:tracePt t="35124" x="1331913" y="2227263"/>
          <p14:tracePt t="35140" x="1325563" y="2187575"/>
          <p14:tracePt t="35157" x="1319213" y="2135188"/>
          <p14:tracePt t="35174" x="1319213" y="2103438"/>
          <p14:tracePt t="35190" x="1319213" y="2070100"/>
          <p14:tracePt t="35207" x="1312863" y="2044700"/>
          <p14:tracePt t="35224" x="1306513" y="2017713"/>
          <p14:tracePt t="35240" x="1306513" y="1998663"/>
          <p14:tracePt t="35257" x="1306513" y="1985963"/>
          <p14:tracePt t="35339" x="1306513" y="1992313"/>
          <p14:tracePt t="35347" x="1306513" y="2005013"/>
          <p14:tracePt t="35363" x="1306513" y="2011363"/>
          <p14:tracePt t="35373" x="1306513" y="2024063"/>
          <p14:tracePt t="35379" x="1306513" y="2070100"/>
          <p14:tracePt t="35390" x="1306513" y="2109788"/>
          <p14:tracePt t="35407" x="1306513" y="2168525"/>
          <p14:tracePt t="35424" x="1306513" y="2252663"/>
          <p14:tracePt t="35440" x="1306513" y="2319338"/>
          <p14:tracePt t="35457" x="1306513" y="2416175"/>
          <p14:tracePt t="35473" x="1306513" y="2495550"/>
          <p14:tracePt t="35490" x="1306513" y="2560638"/>
          <p14:tracePt t="35507" x="1306513" y="2625725"/>
          <p14:tracePt t="35524" x="1312863" y="2651125"/>
          <p14:tracePt t="35540" x="1306513" y="2684463"/>
          <p14:tracePt t="35557" x="1300163" y="2724150"/>
          <p14:tracePt t="35573" x="1300163" y="2749550"/>
          <p14:tracePt t="35590" x="1293813" y="2776538"/>
          <p14:tracePt t="35607" x="1293813" y="2789238"/>
          <p14:tracePt t="35623" x="1293813" y="2795588"/>
          <p14:tracePt t="35867" x="1287463" y="2795588"/>
          <p14:tracePt t="35877" x="1279525" y="2795588"/>
          <p14:tracePt t="35891" x="1273175" y="2795588"/>
          <p14:tracePt t="35891" x="1266825" y="2795588"/>
          <p14:tracePt t="35907" x="1254125" y="2801938"/>
          <p14:tracePt t="35923" x="1241425" y="2801938"/>
          <p14:tracePt t="35940" x="1220788" y="2801938"/>
          <p14:tracePt t="35957" x="1208088" y="2801938"/>
          <p14:tracePt t="36083" x="1214438" y="2801938"/>
          <p14:tracePt t="36091" x="1227138" y="2801938"/>
          <p14:tracePt t="36099" x="1241425" y="2801938"/>
          <p14:tracePt t="36107" x="1287463" y="2795588"/>
          <p14:tracePt t="36123" x="1319213" y="2789238"/>
          <p14:tracePt t="36140" x="1338263" y="2782888"/>
          <p14:tracePt t="36157" x="1352550" y="2782888"/>
          <p14:tracePt t="36173" x="1365250" y="2776538"/>
          <p14:tracePt t="36190" x="1371600" y="2762250"/>
          <p14:tracePt t="36206" x="1371600" y="2743200"/>
          <p14:tracePt t="36223" x="1371600" y="2730500"/>
          <p14:tracePt t="36240" x="1377950" y="2697163"/>
          <p14:tracePt t="36256" x="1371600" y="2665413"/>
          <p14:tracePt t="36273" x="1365250" y="2638425"/>
          <p14:tracePt t="36290" x="1338263" y="2592388"/>
          <p14:tracePt t="36306" x="1260475" y="2514600"/>
          <p14:tracePt t="36323" x="1220788" y="2481263"/>
          <p14:tracePt t="36340" x="1149350" y="2449513"/>
          <p14:tracePt t="36356" x="1096963" y="2443163"/>
          <p14:tracePt t="36373" x="1058863" y="2443163"/>
          <p14:tracePt t="36390" x="1044575" y="2443163"/>
          <p14:tracePt t="36406" x="1031875" y="2443163"/>
          <p14:tracePt t="36423" x="1019175" y="2462213"/>
          <p14:tracePt t="36440" x="992188" y="2481263"/>
          <p14:tracePt t="36456" x="960438" y="2514600"/>
          <p14:tracePt t="36473" x="914400" y="2573338"/>
          <p14:tracePt t="36490" x="862013" y="2625725"/>
          <p14:tracePt t="36506" x="849313" y="2684463"/>
          <p14:tracePt t="36523" x="849313" y="2709863"/>
          <p14:tracePt t="36540" x="849313" y="2736850"/>
          <p14:tracePt t="36556" x="868363" y="2768600"/>
          <p14:tracePt t="36573" x="901700" y="2795588"/>
          <p14:tracePt t="36590" x="954088" y="2820988"/>
          <p14:tracePt t="36606" x="1025525" y="2841625"/>
          <p14:tracePt t="36623" x="1103313" y="2847975"/>
          <p14:tracePt t="36640" x="1189038" y="2847975"/>
          <p14:tracePt t="36656" x="1247775" y="2847975"/>
          <p14:tracePt t="36673" x="1273175" y="2847975"/>
          <p14:tracePt t="36690" x="1293813" y="2841625"/>
          <p14:tracePt t="36747" x="1293813" y="2835275"/>
          <p14:tracePt t="36779" x="1287463" y="2835275"/>
          <p14:tracePt t="36811" x="1279525" y="2835275"/>
          <p14:tracePt t="37347" x="1287463" y="2835275"/>
          <p14:tracePt t="37355" x="1306513" y="2835275"/>
          <p14:tracePt t="37363" x="1331913" y="2841625"/>
          <p14:tracePt t="37373" x="1346200" y="2841625"/>
          <p14:tracePt t="37373" x="1390650" y="2841625"/>
          <p14:tracePt t="37389" x="1449388" y="2841625"/>
          <p14:tracePt t="37406" x="1508125" y="2847975"/>
          <p14:tracePt t="37423" x="1560513" y="2847975"/>
          <p14:tracePt t="37439" x="1625600" y="2854325"/>
          <p14:tracePt t="37456" x="1671638" y="2854325"/>
          <p14:tracePt t="37473" x="1711325" y="2854325"/>
          <p14:tracePt t="37489" x="1757363" y="2854325"/>
          <p14:tracePt t="37506" x="1782763" y="2854325"/>
          <p14:tracePt t="37523" x="1828800" y="2854325"/>
          <p14:tracePt t="37539" x="1868488" y="2854325"/>
          <p14:tracePt t="37556" x="1912938" y="2854325"/>
          <p14:tracePt t="37573" x="1952625" y="2854325"/>
          <p14:tracePt t="37589" x="1965325" y="2847975"/>
          <p14:tracePt t="37691" x="1958975" y="2854325"/>
          <p14:tracePt t="37699" x="1952625" y="2854325"/>
          <p14:tracePt t="37707" x="1939925" y="2867025"/>
          <p14:tracePt t="37723" x="1927225" y="2879725"/>
          <p14:tracePt t="37723" x="1868488" y="2932113"/>
          <p14:tracePt t="37740" x="1795463" y="2978150"/>
          <p14:tracePt t="37756" x="1724025" y="3024188"/>
          <p14:tracePt t="37773" x="1652588" y="3049588"/>
          <p14:tracePt t="37789" x="1612900" y="3063875"/>
          <p14:tracePt t="37806" x="1560513" y="3063875"/>
          <p14:tracePt t="37823" x="1489075" y="3070225"/>
          <p14:tracePt t="37839" x="1423988" y="3070225"/>
          <p14:tracePt t="37856" x="1346200" y="3070225"/>
          <p14:tracePt t="37873" x="1273175" y="3070225"/>
          <p14:tracePt t="37889" x="1189038" y="3070225"/>
          <p14:tracePt t="37906" x="1090613" y="3070225"/>
          <p14:tracePt t="37922" x="933450" y="3070225"/>
          <p14:tracePt t="37939" x="862013" y="3070225"/>
          <p14:tracePt t="37956" x="809625" y="3070225"/>
          <p14:tracePt t="37972" x="796925" y="3070225"/>
          <p14:tracePt t="37989" x="790575" y="3070225"/>
          <p14:tracePt t="38147" x="796925" y="3070225"/>
          <p14:tracePt t="38163" x="809625" y="3070225"/>
          <p14:tracePt t="38171" x="830263" y="3070225"/>
          <p14:tracePt t="38189" x="895350" y="3076575"/>
          <p14:tracePt t="38190" x="979488" y="3076575"/>
          <p14:tracePt t="38206" x="1090613" y="3076575"/>
          <p14:tracePt t="38222" x="1220788" y="3076575"/>
          <p14:tracePt t="38239" x="1346200" y="3076575"/>
          <p14:tracePt t="38256" x="1423988" y="3076575"/>
          <p14:tracePt t="38272" x="1463675" y="3076575"/>
          <p14:tracePt t="38289" x="1470025" y="3076575"/>
          <p14:tracePt t="38787" x="1476375" y="3063875"/>
          <p14:tracePt t="38795" x="1495425" y="3055938"/>
          <p14:tracePt t="38803" x="1516063" y="3049588"/>
          <p14:tracePt t="38811" x="1574800" y="3030538"/>
          <p14:tracePt t="38823" x="1665288" y="2978150"/>
          <p14:tracePt t="38839" x="1803400" y="2906713"/>
          <p14:tracePt t="38856" x="1893888" y="2820988"/>
          <p14:tracePt t="38872" x="1973263" y="2736850"/>
          <p14:tracePt t="38889" x="2005013" y="2644775"/>
          <p14:tracePt t="38905" x="2024063" y="2554288"/>
          <p14:tracePt t="38922" x="2024063" y="2449513"/>
          <p14:tracePt t="38939" x="1998663" y="2273300"/>
          <p14:tracePt t="38956" x="1952625" y="2168525"/>
          <p14:tracePt t="38972" x="1900238" y="2090738"/>
          <p14:tracePt t="38989" x="1854200" y="2032000"/>
          <p14:tracePt t="39005" x="1816100" y="2005013"/>
          <p14:tracePt t="39022" x="1789113" y="1973263"/>
          <p14:tracePt t="39039" x="1776413" y="1958975"/>
          <p14:tracePt t="39055" x="1770063" y="1952625"/>
          <p14:tracePt t="39072" x="1763713" y="1946275"/>
          <p14:tracePt t="39123" x="1757363" y="1946275"/>
          <p14:tracePt t="39147" x="1744663" y="1939925"/>
          <p14:tracePt t="39156" x="1736725" y="1939925"/>
          <p14:tracePt t="39156" x="1730375" y="1933575"/>
          <p14:tracePt t="39172" x="1724025" y="1927225"/>
          <p14:tracePt t="39189" x="1724025" y="1920875"/>
          <p14:tracePt t="39443" x="1724025" y="1927225"/>
          <p14:tracePt t="39451" x="1730375" y="1939925"/>
          <p14:tracePt t="39459" x="1744663" y="1952625"/>
          <p14:tracePt t="39467" x="1757363" y="1965325"/>
          <p14:tracePt t="39475" x="1782763" y="2011363"/>
          <p14:tracePt t="39489" x="1822450" y="2063750"/>
          <p14:tracePt t="39505" x="1854200" y="2135188"/>
          <p14:tracePt t="39522" x="1868488" y="2233613"/>
          <p14:tracePt t="39539" x="1868488" y="2370138"/>
          <p14:tracePt t="39555" x="1868488" y="2449513"/>
          <p14:tracePt t="39572" x="1868488" y="2514600"/>
          <p14:tracePt t="39589" x="1862138" y="2586038"/>
          <p14:tracePt t="39605" x="1847850" y="2632075"/>
          <p14:tracePt t="39622" x="1822450" y="2684463"/>
          <p14:tracePt t="39638" x="1816100" y="2724150"/>
          <p14:tracePt t="39656" x="1795463" y="2762250"/>
          <p14:tracePt t="39672" x="1763713" y="2808288"/>
          <p14:tracePt t="39689" x="1730375" y="2847975"/>
          <p14:tracePt t="39705" x="1671638" y="2900363"/>
          <p14:tracePt t="39722" x="1633538" y="2938463"/>
          <p14:tracePt t="39738" x="1587500" y="2978150"/>
          <p14:tracePt t="39755" x="1566863" y="2984500"/>
          <p14:tracePt t="39795" x="1560513" y="2984500"/>
          <p14:tracePt t="39947" x="1560513" y="2978150"/>
          <p14:tracePt t="39957" x="1566863" y="2978150"/>
          <p14:tracePt t="39963" x="1593850" y="2959100"/>
          <p14:tracePt t="39972" x="1619250" y="2932113"/>
          <p14:tracePt t="39988" x="1639888" y="2913063"/>
          <p14:tracePt t="40005" x="1665288" y="2887663"/>
          <p14:tracePt t="40022" x="1671638" y="2879725"/>
          <p14:tracePt t="40038" x="1671638" y="2867025"/>
          <p14:tracePt t="40055" x="1665288" y="2841625"/>
          <p14:tracePt t="40072" x="1652588" y="2820988"/>
          <p14:tracePt t="40088" x="1633538" y="2789238"/>
          <p14:tracePt t="40105" x="1593850" y="2768600"/>
          <p14:tracePt t="40122" x="1554163" y="2749550"/>
          <p14:tracePt t="40138" x="1501775" y="2736850"/>
          <p14:tracePt t="40155" x="1482725" y="2736850"/>
          <p14:tracePt t="40172" x="1470025" y="2736850"/>
          <p14:tracePt t="40188" x="1455738" y="2736850"/>
          <p14:tracePt t="40205" x="1443038" y="2736850"/>
          <p14:tracePt t="40222" x="1430338" y="2743200"/>
          <p14:tracePt t="40238" x="1390650" y="2762250"/>
          <p14:tracePt t="40255" x="1346200" y="2801938"/>
          <p14:tracePt t="40272" x="1312863" y="2820988"/>
          <p14:tracePt t="40289" x="1273175" y="2854325"/>
          <p14:tracePt t="40305" x="1247775" y="2879725"/>
          <p14:tracePt t="40322" x="1227138" y="2913063"/>
          <p14:tracePt t="40338" x="1220788" y="2938463"/>
          <p14:tracePt t="40355" x="1220788" y="2959100"/>
          <p14:tracePt t="40372" x="1241425" y="2990850"/>
          <p14:tracePt t="40388" x="1273175" y="3024188"/>
          <p14:tracePt t="40405" x="1331913" y="3049588"/>
          <p14:tracePt t="40422" x="1423988" y="3070225"/>
          <p14:tracePt t="40438" x="1535113" y="3076575"/>
          <p14:tracePt t="40455" x="1606550" y="3082925"/>
          <p14:tracePt t="40472" x="1646238" y="3076575"/>
          <p14:tracePt t="40488" x="1658938" y="3063875"/>
          <p14:tracePt t="40505" x="1665288" y="3043238"/>
          <p14:tracePt t="40521" x="1652588" y="3017838"/>
          <p14:tracePt t="40538" x="1633538" y="2984500"/>
          <p14:tracePt t="40555" x="1619250" y="2971800"/>
          <p14:tracePt t="40595" x="1612900" y="2971800"/>
          <p14:tracePt t="40691" x="1619250" y="2971800"/>
          <p14:tracePt t="40699" x="1646238" y="2952750"/>
          <p14:tracePt t="40699" x="1658938" y="2946400"/>
          <p14:tracePt t="40708" x="1684338" y="2919413"/>
          <p14:tracePt t="40721" x="1757363" y="2860675"/>
          <p14:tracePt t="40738" x="1841500" y="2762250"/>
          <p14:tracePt t="40755" x="1893888" y="2619375"/>
          <p14:tracePt t="40771" x="1920875" y="2508250"/>
          <p14:tracePt t="40788" x="1927225" y="2390775"/>
          <p14:tracePt t="40805" x="1887538" y="2260600"/>
          <p14:tracePt t="40821" x="1809750" y="2122488"/>
          <p14:tracePt t="40838" x="1717675" y="2024063"/>
          <p14:tracePt t="40855" x="1646238" y="1952625"/>
          <p14:tracePt t="40872" x="1541463" y="1900238"/>
          <p14:tracePt t="40888" x="1449388" y="1887538"/>
          <p14:tracePt t="40905" x="1365250" y="1874838"/>
          <p14:tracePt t="40921" x="1300163" y="1868488"/>
          <p14:tracePt t="40938" x="1273175" y="1868488"/>
          <p14:tracePt t="40995" x="1273175" y="1862138"/>
          <p14:tracePt t="41075" x="1279525" y="1862138"/>
          <p14:tracePt t="41091" x="1279525" y="1868488"/>
          <p14:tracePt t="41107" x="1287463" y="1874838"/>
          <p14:tracePt t="41115" x="1300163" y="1881188"/>
          <p14:tracePt t="41123" x="1306513" y="1893888"/>
          <p14:tracePt t="41138" x="1319213" y="1900238"/>
          <p14:tracePt t="41138" x="1338263" y="1933575"/>
          <p14:tracePt t="41155" x="1404938" y="1985963"/>
          <p14:tracePt t="41171" x="1449388" y="2011363"/>
          <p14:tracePt t="41188" x="1489075" y="2017713"/>
          <p14:tracePt t="41205" x="1528763" y="2017713"/>
          <p14:tracePt t="41222" x="1554163" y="2017713"/>
          <p14:tracePt t="41238" x="1581150" y="1998663"/>
          <p14:tracePt t="41255" x="1612900" y="1979613"/>
          <p14:tracePt t="41271" x="1639888" y="1952625"/>
          <p14:tracePt t="41288" x="1671638" y="1927225"/>
          <p14:tracePt t="41305" x="1698625" y="1893888"/>
          <p14:tracePt t="41321" x="1711325" y="1874838"/>
          <p14:tracePt t="41338" x="1717675" y="1854200"/>
          <p14:tracePt t="41355" x="1711325" y="1835150"/>
          <p14:tracePt t="41371" x="1711325" y="1828800"/>
          <p14:tracePt t="41388" x="1704975" y="1822450"/>
          <p14:tracePt t="41405" x="1698625" y="1809750"/>
          <p14:tracePt t="41421" x="1684338" y="1803400"/>
          <p14:tracePt t="41438" x="1671638" y="1803400"/>
          <p14:tracePt t="41454" x="1633538" y="1782763"/>
          <p14:tracePt t="41471" x="1587500" y="1770063"/>
          <p14:tracePt t="41488" x="1541463" y="1757363"/>
          <p14:tracePt t="41504" x="1489075" y="1751013"/>
          <p14:tracePt t="41521" x="1455738" y="1751013"/>
          <p14:tracePt t="41538" x="1443038" y="1751013"/>
          <p14:tracePt t="41554" x="1430338" y="1757363"/>
          <p14:tracePt t="41571" x="1411288" y="1776413"/>
          <p14:tracePt t="41588" x="1384300" y="1803400"/>
          <p14:tracePt t="41604" x="1358900" y="1841500"/>
          <p14:tracePt t="41621" x="1331913" y="1881188"/>
          <p14:tracePt t="41638" x="1325563" y="1912938"/>
          <p14:tracePt t="41655" x="1325563" y="1952625"/>
          <p14:tracePt t="41672" x="1331913" y="1979613"/>
          <p14:tracePt t="41688" x="1346200" y="2005013"/>
          <p14:tracePt t="41705" x="1384300" y="2038350"/>
          <p14:tracePt t="41721" x="1430338" y="2070100"/>
          <p14:tracePt t="41738" x="1508125" y="2090738"/>
          <p14:tracePt t="41754" x="1652588" y="2097088"/>
          <p14:tracePt t="41771" x="1724025" y="2103438"/>
          <p14:tracePt t="41788" x="1763713" y="2103438"/>
          <p14:tracePt t="41804" x="1776413" y="2103438"/>
          <p14:tracePt t="42131" x="1770063" y="2109788"/>
          <p14:tracePt t="42147" x="1770063" y="2122488"/>
          <p14:tracePt t="42150" x="1763713" y="2128838"/>
          <p14:tracePt t="42159" x="1763713" y="2155825"/>
          <p14:tracePt t="42171" x="1763713" y="2187575"/>
          <p14:tracePt t="42188" x="1763713" y="2214563"/>
          <p14:tracePt t="42204" x="1763713" y="2246313"/>
          <p14:tracePt t="42221" x="1757363" y="2286000"/>
          <p14:tracePt t="42237" x="1744663" y="2325688"/>
          <p14:tracePt t="42254" x="1724025" y="2384425"/>
          <p14:tracePt t="42271" x="1704975" y="2462213"/>
          <p14:tracePt t="42288" x="1684338" y="2540000"/>
          <p14:tracePt t="42304" x="1652588" y="2619375"/>
          <p14:tracePt t="42321" x="1633538" y="2684463"/>
          <p14:tracePt t="42337" x="1612900" y="2736850"/>
          <p14:tracePt t="42354" x="1600200" y="2789238"/>
          <p14:tracePt t="42371" x="1593850" y="2808288"/>
          <p14:tracePt t="42388" x="1600200" y="2847975"/>
          <p14:tracePt t="42404" x="1600200" y="2887663"/>
          <p14:tracePt t="42421" x="1600200" y="2913063"/>
          <p14:tracePt t="42437" x="1600200" y="2919413"/>
          <p14:tracePt t="42539" x="1600200" y="2925763"/>
          <p14:tracePt t="42576" x="1606550" y="2925763"/>
          <p14:tracePt t="42619" x="1606550" y="2919413"/>
          <p14:tracePt t="42627" x="1606550" y="2913063"/>
          <p14:tracePt t="42643" x="1600200" y="2913063"/>
          <p14:tracePt t="42659" x="1593850" y="2913063"/>
          <p14:tracePt t="42667" x="1593850" y="2906713"/>
          <p14:tracePt t="42675" x="1581150" y="2894013"/>
          <p14:tracePt t="42687" x="1560513" y="2873375"/>
          <p14:tracePt t="42704" x="1522413" y="2860675"/>
          <p14:tracePt t="42721" x="1495425" y="2841625"/>
          <p14:tracePt t="42737" x="1449388" y="2827338"/>
          <p14:tracePt t="42754" x="1384300" y="2814638"/>
          <p14:tracePt t="42771" x="1306513" y="2808288"/>
          <p14:tracePt t="42787" x="1266825" y="2801938"/>
          <p14:tracePt t="42804" x="1235075" y="2801938"/>
          <p14:tracePt t="42821" x="1208088" y="2801938"/>
          <p14:tracePt t="42837" x="1182688" y="2801938"/>
          <p14:tracePt t="42854" x="1149350" y="2801938"/>
          <p14:tracePt t="42871" x="1117600" y="2801938"/>
          <p14:tracePt t="42888" x="1065213" y="2795588"/>
          <p14:tracePt t="42904" x="1019175" y="2795588"/>
          <p14:tracePt t="42921" x="979488" y="2795588"/>
          <p14:tracePt t="42937" x="933450" y="2795588"/>
          <p14:tracePt t="42954" x="901700" y="2795588"/>
          <p14:tracePt t="42970" x="855663" y="2795588"/>
          <p14:tracePt t="42987" x="830263" y="2801938"/>
          <p14:tracePt t="43004" x="809625" y="2808288"/>
          <p14:tracePt t="43020" x="784225" y="2814638"/>
          <p14:tracePt t="43037" x="763588" y="2820988"/>
          <p14:tracePt t="43054" x="744538" y="2835275"/>
          <p14:tracePt t="43070" x="725488" y="2854325"/>
          <p14:tracePt t="43087" x="698500" y="2873375"/>
          <p14:tracePt t="43104" x="685800" y="2887663"/>
          <p14:tracePt t="43120" x="679450" y="2900363"/>
          <p14:tracePt t="43137" x="673100" y="2913063"/>
          <p14:tracePt t="43154" x="673100" y="2932113"/>
          <p14:tracePt t="43170" x="673100" y="2952750"/>
          <p14:tracePt t="43187" x="679450" y="2965450"/>
          <p14:tracePt t="43204" x="698500" y="2984500"/>
          <p14:tracePt t="43220" x="738188" y="3005138"/>
          <p14:tracePt t="43237" x="784225" y="3017838"/>
          <p14:tracePt t="43254" x="815975" y="3036888"/>
          <p14:tracePt t="43270" x="868363" y="3043238"/>
          <p14:tracePt t="43287" x="939800" y="3049588"/>
          <p14:tracePt t="43304" x="1019175" y="3055938"/>
          <p14:tracePt t="43320" x="1084263" y="3055938"/>
          <p14:tracePt t="43337" x="1149350" y="3063875"/>
          <p14:tracePt t="43354" x="1201738" y="3063875"/>
          <p14:tracePt t="43370" x="1300163" y="3070225"/>
          <p14:tracePt t="43387" x="1358900" y="3076575"/>
          <p14:tracePt t="43404" x="1417638" y="3076575"/>
          <p14:tracePt t="43420" x="1482725" y="3076575"/>
          <p14:tracePt t="43437" x="1541463" y="3076575"/>
          <p14:tracePt t="43454" x="1606550" y="3076575"/>
          <p14:tracePt t="43470" x="1671638" y="3076575"/>
          <p14:tracePt t="43487" x="1711325" y="3070225"/>
          <p14:tracePt t="43504" x="1744663" y="3055938"/>
          <p14:tracePt t="43520" x="1763713" y="3043238"/>
          <p14:tracePt t="43537" x="1776413" y="3017838"/>
          <p14:tracePt t="43554" x="1782763" y="2997200"/>
          <p14:tracePt t="43570" x="1782763" y="2990850"/>
          <p14:tracePt t="43587" x="1782763" y="2984500"/>
          <p14:tracePt t="43604" x="1776413" y="2984500"/>
          <p14:tracePt t="43620" x="1770063" y="2984500"/>
          <p14:tracePt t="43691" x="1763713" y="2971800"/>
          <p14:tracePt t="43699" x="1763713" y="2952750"/>
          <p14:tracePt t="43707" x="1763713" y="2932113"/>
          <p14:tracePt t="43715" x="1763713" y="2906713"/>
          <p14:tracePt t="43723" x="1763713" y="2835275"/>
          <p14:tracePt t="43737" x="1763713" y="2749550"/>
          <p14:tracePt t="43753" x="1763713" y="2651125"/>
          <p14:tracePt t="43770" x="1763713" y="2520950"/>
          <p14:tracePt t="43787" x="1763713" y="2443163"/>
          <p14:tracePt t="43804" x="1763713" y="2363788"/>
          <p14:tracePt t="43820" x="1763713" y="2273300"/>
          <p14:tracePt t="43837" x="1751013" y="2208213"/>
          <p14:tracePt t="43853" x="1744663" y="2168525"/>
          <p14:tracePt t="43870" x="1730375" y="2135188"/>
          <p14:tracePt t="43887" x="1730375" y="2103438"/>
          <p14:tracePt t="43904" x="1724025" y="2082800"/>
          <p14:tracePt t="43920" x="1711325" y="2070100"/>
          <p14:tracePt t="43937" x="1704975" y="2038350"/>
          <p14:tracePt t="43953" x="1684338" y="2017713"/>
          <p14:tracePt t="43970" x="1671638" y="1992313"/>
          <p14:tracePt t="43987" x="1671638" y="1985963"/>
          <p14:tracePt t="44099" x="1665288" y="1973263"/>
          <p14:tracePt t="44107" x="1658938" y="1965325"/>
          <p14:tracePt t="44115" x="1658938" y="1958975"/>
          <p14:tracePt t="44139" x="1658938" y="1952625"/>
          <p14:tracePt t="44147" x="1652588" y="1952625"/>
          <p14:tracePt t="45235" x="1658938" y="1952625"/>
          <p14:tracePt t="45259" x="1665288" y="1952625"/>
          <p14:tracePt t="45283" x="1671638" y="1952625"/>
          <p14:tracePt t="45291" x="1677988" y="1952625"/>
          <p14:tracePt t="45299" x="1684338" y="1952625"/>
          <p14:tracePt t="45320" x="1692275" y="1952625"/>
          <p14:tracePt t="45320" x="1704975" y="1958975"/>
          <p14:tracePt t="45336" x="1711325" y="1958975"/>
          <p14:tracePt t="45353" x="1717675" y="1965325"/>
          <p14:tracePt t="45370" x="1730375" y="1973263"/>
          <p14:tracePt t="45386" x="1736725" y="1973263"/>
          <p14:tracePt t="45403" x="1730375" y="1973263"/>
          <p14:tracePt t="45420" x="1717675" y="1958975"/>
          <p14:tracePt t="45436" x="1711325" y="1939925"/>
          <p14:tracePt t="45453" x="1724025" y="1939925"/>
          <p14:tracePt t="45787" x="1711325" y="1933575"/>
          <p14:tracePt t="45797" x="1704975" y="1946275"/>
          <p14:tracePt t="45803" x="1704975" y="1952625"/>
          <p14:tracePt t="45820" x="1692275" y="1958975"/>
          <p14:tracePt t="45843" x="1692275" y="1965325"/>
          <p14:tracePt t="45846" x="1692275" y="1973263"/>
          <p14:tracePt t="45853" x="1692275" y="1992313"/>
          <p14:tracePt t="45869" x="1684338" y="2017713"/>
          <p14:tracePt t="45886" x="1684338" y="2063750"/>
          <p14:tracePt t="45903" x="1677988" y="2135188"/>
          <p14:tracePt t="45920" x="1671638" y="2220913"/>
          <p14:tracePt t="45936" x="1665288" y="2325688"/>
          <p14:tracePt t="45953" x="1665288" y="2430463"/>
          <p14:tracePt t="45969" x="1658938" y="2540000"/>
          <p14:tracePt t="45986" x="1658938" y="2717800"/>
          <p14:tracePt t="46003" x="1658938" y="2847975"/>
          <p14:tracePt t="46019" x="1658938" y="2984500"/>
          <p14:tracePt t="46036" x="1652588" y="3122613"/>
          <p14:tracePt t="46053" x="1646238" y="3246438"/>
          <p14:tracePt t="46069" x="1639888" y="3376613"/>
          <p14:tracePt t="46086" x="1633538" y="3521075"/>
          <p14:tracePt t="46103" x="1625600" y="3657600"/>
          <p14:tracePt t="46119" x="1619250" y="3781425"/>
          <p14:tracePt t="46136" x="1600200" y="3905250"/>
          <p14:tracePt t="46153" x="1574800" y="4022725"/>
          <p14:tracePt t="46169" x="1535113" y="4114800"/>
          <p14:tracePt t="46186" x="1516063" y="4173538"/>
          <p14:tracePt t="46235" x="1516063" y="4160838"/>
          <p14:tracePt t="46247" x="1516063" y="4148138"/>
          <p14:tracePt t="46252" x="1516063" y="4133850"/>
          <p14:tracePt t="46253" x="1516063" y="4095750"/>
          <p14:tracePt t="46269" x="1528763" y="4056063"/>
          <p14:tracePt t="46286" x="1535113" y="4043363"/>
          <p14:tracePt t="46476" x="1522413" y="4030663"/>
          <p14:tracePt t="46483" x="1522413" y="4022725"/>
          <p14:tracePt t="46491" x="1516063" y="4016375"/>
          <p14:tracePt t="46499" x="1501775" y="4016375"/>
          <p14:tracePt t="46507" x="1476375" y="4003675"/>
          <p14:tracePt t="46520" x="1430338" y="3951288"/>
          <p14:tracePt t="46537" x="1404938" y="3919538"/>
          <p14:tracePt t="46553" x="1365250" y="3879850"/>
          <p14:tracePt t="46570" x="1319213" y="3827463"/>
          <p14:tracePt t="46587" x="1266825" y="3781425"/>
          <p14:tracePt t="46603" x="1247775" y="3762375"/>
          <p14:tracePt t="46620" x="1241425" y="3741738"/>
          <p14:tracePt t="46637" x="1241425" y="3729038"/>
          <p14:tracePt t="46654" x="1241425" y="3709988"/>
          <p14:tracePt t="46670" x="1235075" y="3703638"/>
          <p14:tracePt t="46827" x="1241425" y="3703638"/>
          <p14:tracePt t="46859" x="1247775" y="3703638"/>
          <p14:tracePt t="46867" x="1260475" y="3697288"/>
          <p14:tracePt t="46875" x="1266825" y="3697288"/>
          <p14:tracePt t="46887" x="1273175" y="3690938"/>
          <p14:tracePt t="46891" x="1287463" y="3690938"/>
          <p14:tracePt t="46903" x="1306513" y="3690938"/>
          <p14:tracePt t="46920" x="1319213" y="3676650"/>
          <p14:tracePt t="46937" x="1325563" y="3676650"/>
          <p14:tracePt t="46953" x="1338263" y="3676650"/>
          <p14:tracePt t="46970" x="1358900" y="3676650"/>
          <p14:tracePt t="46987" x="1390650" y="3676650"/>
          <p14:tracePt t="47003" x="1430338" y="3670300"/>
          <p14:tracePt t="47020" x="1455738" y="3670300"/>
          <p14:tracePt t="47037" x="1489075" y="3670300"/>
          <p14:tracePt t="47053" x="1508125" y="3670300"/>
          <p14:tracePt t="47070" x="1522413" y="3670300"/>
          <p14:tracePt t="47087" x="1528763" y="3670300"/>
          <p14:tracePt t="47571" x="1535113" y="3670300"/>
          <p14:tracePt t="47579" x="1541463" y="3670300"/>
          <p14:tracePt t="47587" x="1554163" y="3670300"/>
          <p14:tracePt t="47595" x="1574800" y="3676650"/>
          <p14:tracePt t="47603" x="1633538" y="3697288"/>
          <p14:tracePt t="47620" x="1704975" y="3703638"/>
          <p14:tracePt t="47636" x="1803400" y="3703638"/>
          <p14:tracePt t="47653" x="1900238" y="3703638"/>
          <p14:tracePt t="47670" x="2005013" y="3703638"/>
          <p14:tracePt t="47686" x="2076450" y="3703638"/>
          <p14:tracePt t="47703" x="2135188" y="3703638"/>
          <p14:tracePt t="47720" x="2168525" y="3697288"/>
          <p14:tracePt t="47736" x="2174875" y="3697288"/>
          <p14:tracePt t="47915" x="2168525" y="3697288"/>
          <p14:tracePt t="47947" x="2162175" y="3697288"/>
          <p14:tracePt t="48115" x="2155825" y="3697288"/>
          <p14:tracePt t="48131" x="2149475" y="3697288"/>
          <p14:tracePt t="48150" x="2135188" y="3697288"/>
          <p14:tracePt t="48155" x="2128838" y="3697288"/>
          <p14:tracePt t="48157" x="2116138" y="3697288"/>
          <p14:tracePt t="48169" x="2076450" y="3697288"/>
          <p14:tracePt t="48186" x="1998663" y="3697288"/>
          <p14:tracePt t="48203" x="1874838" y="3697288"/>
          <p14:tracePt t="48219" x="1789113" y="3697288"/>
          <p14:tracePt t="48236" x="1711325" y="3697288"/>
          <p14:tracePt t="48253" x="1639888" y="3697288"/>
          <p14:tracePt t="48269" x="1581150" y="3697288"/>
          <p14:tracePt t="48286" x="1535113" y="3697288"/>
          <p14:tracePt t="48303" x="1495425" y="3697288"/>
          <p14:tracePt t="48319" x="1443038" y="3697288"/>
          <p14:tracePt t="48336" x="1390650" y="3697288"/>
          <p14:tracePt t="48353" x="1325563" y="3697288"/>
          <p14:tracePt t="48369" x="1273175" y="3697288"/>
          <p14:tracePt t="48386" x="1227138" y="3697288"/>
          <p14:tracePt t="48403" x="1208088" y="3697288"/>
          <p14:tracePt t="48451" x="1208088" y="3703638"/>
          <p14:tracePt t="48603" x="1214438" y="3703638"/>
          <p14:tracePt t="48619" x="1220788" y="3703638"/>
          <p14:tracePt t="48627" x="1227138" y="3697288"/>
          <p14:tracePt t="48636" x="1235075" y="3697288"/>
          <p14:tracePt t="48643" x="1260475" y="3697288"/>
          <p14:tracePt t="48653" x="1300163" y="3697288"/>
          <p14:tracePt t="48670" x="1358900" y="3697288"/>
          <p14:tracePt t="48686" x="1423988" y="3697288"/>
          <p14:tracePt t="48703" x="1495425" y="3697288"/>
          <p14:tracePt t="48719" x="1554163" y="3697288"/>
          <p14:tracePt t="48736" x="1593850" y="3690938"/>
          <p14:tracePt t="48753" x="1612900" y="3676650"/>
          <p14:tracePt t="48770" x="1639888" y="3657600"/>
          <p14:tracePt t="48786" x="1658938" y="3632200"/>
          <p14:tracePt t="48803" x="1658938" y="3605213"/>
          <p14:tracePt t="48803" x="1658938" y="3592513"/>
          <p14:tracePt t="48819" x="1639888" y="3546475"/>
          <p14:tracePt t="48836" x="1587500" y="3494088"/>
          <p14:tracePt t="48853" x="1522413" y="3409950"/>
          <p14:tracePt t="48869" x="1436688" y="3351213"/>
          <p14:tracePt t="48886" x="1325563" y="3317875"/>
          <p14:tracePt t="48902" x="1220788" y="3311525"/>
          <p14:tracePt t="48919" x="1136650" y="3311525"/>
          <p14:tracePt t="48936" x="1065213" y="3311525"/>
          <p14:tracePt t="48952" x="1012825" y="3344863"/>
          <p14:tracePt t="48969" x="933450" y="3403600"/>
          <p14:tracePt t="48986" x="881063" y="3454400"/>
          <p14:tracePt t="49002" x="849313" y="3500438"/>
          <p14:tracePt t="49019" x="830263" y="3586163"/>
          <p14:tracePt t="49036" x="830263" y="3617913"/>
          <p14:tracePt t="49053" x="836613" y="3624263"/>
          <p14:tracePt t="49069" x="868363" y="3651250"/>
          <p14:tracePt t="49086" x="954088" y="3657600"/>
          <p14:tracePt t="49102" x="1044575" y="3657600"/>
          <p14:tracePt t="49119" x="1149350" y="3657600"/>
          <p14:tracePt t="49136" x="1241425" y="3657600"/>
          <p14:tracePt t="49152" x="1293813" y="3657600"/>
          <p14:tracePt t="49169" x="1306513" y="3657600"/>
          <p14:tracePt t="49787" x="1312863" y="3657600"/>
          <p14:tracePt t="49795" x="1319213" y="3663950"/>
          <p14:tracePt t="49803" x="1325563" y="3697288"/>
          <p14:tracePt t="49803" x="1325563" y="3709988"/>
          <p14:tracePt t="49819" x="1331913" y="3741738"/>
          <p14:tracePt t="49836" x="1331913" y="3787775"/>
          <p14:tracePt t="49852" x="1338263" y="3821113"/>
          <p14:tracePt t="49869" x="1346200" y="3846513"/>
          <p14:tracePt t="49885" x="1358900" y="3860800"/>
          <p14:tracePt t="51522" x="1365250" y="3860800"/>
          <p14:tracePt t="51530" x="1384300" y="3860800"/>
          <p14:tracePt t="51538" x="1417638" y="3867150"/>
          <p14:tracePt t="51546" x="1455738" y="3867150"/>
          <p14:tracePt t="51554" x="1528763" y="3873500"/>
          <p14:tracePt t="51568" x="1619250" y="3873500"/>
          <p14:tracePt t="51584" x="1717675" y="3873500"/>
          <p14:tracePt t="51602" x="1803400" y="3892550"/>
          <p14:tracePt t="51617" x="1847850" y="3911600"/>
          <p14:tracePt t="51635" x="1893888" y="3951288"/>
          <p14:tracePt t="51652" x="1912938" y="3978275"/>
          <p14:tracePt t="51668" x="1933575" y="4022725"/>
          <p14:tracePt t="51685" x="1952625" y="4062413"/>
          <p14:tracePt t="51701" x="1985963" y="4127500"/>
          <p14:tracePt t="51718" x="2032000" y="4198938"/>
          <p14:tracePt t="51735" x="2057400" y="4291013"/>
          <p14:tracePt t="51751" x="2097088" y="4368800"/>
          <p14:tracePt t="51768" x="2122488" y="4454525"/>
          <p14:tracePt t="51785" x="2149475" y="4513263"/>
          <p14:tracePt t="51801" x="2187575" y="4546600"/>
          <p14:tracePt t="51818" x="2220913" y="4578350"/>
          <p14:tracePt t="51835" x="2378075" y="4591050"/>
          <p14:tracePt t="51851" x="2481263" y="4572000"/>
          <p14:tracePt t="51868" x="2547938" y="4532313"/>
          <p14:tracePt t="51885" x="2560638" y="4519613"/>
          <p14:tracePt t="52106" x="2554288" y="4519613"/>
          <p14:tracePt t="52114" x="2547938" y="4513263"/>
          <p14:tracePt t="52122" x="2547938" y="4500563"/>
          <p14:tracePt t="52122" x="2533650" y="4500563"/>
          <p14:tracePt t="52138" x="2520950" y="4479925"/>
          <p14:tracePt t="52150" x="2489200" y="4460875"/>
          <p14:tracePt t="52167" x="2462213" y="4454525"/>
          <p14:tracePt t="52184" x="2449513" y="4454525"/>
          <p14:tracePt t="52200" x="2443163" y="4448175"/>
          <p14:tracePt t="52266" x="2449513" y="4448175"/>
          <p14:tracePt t="52287" x="2443163" y="4454525"/>
          <p14:tracePt t="52287" x="2436813" y="4473575"/>
          <p14:tracePt t="52301" x="2430463" y="4500563"/>
          <p14:tracePt t="52317" x="2430463" y="4546600"/>
          <p14:tracePt t="52333" x="2430463" y="4605338"/>
          <p14:tracePt t="52350" x="2430463" y="4670425"/>
          <p14:tracePt t="52367" x="2430463" y="4729163"/>
          <p14:tracePt t="52385" x="2443163" y="4806950"/>
          <p14:tracePt t="52400" x="2468563" y="4884738"/>
          <p14:tracePt t="52418" x="2481263" y="4976813"/>
          <p14:tracePt t="52434" x="2540000" y="5127625"/>
          <p14:tracePt t="52451" x="2573338" y="5186363"/>
          <p14:tracePt t="52468" x="2598738" y="5211763"/>
          <p14:tracePt t="52485" x="2632075" y="5218113"/>
          <p14:tracePt t="52501" x="2671763" y="5192713"/>
          <p14:tracePt t="52518" x="2678113" y="5159375"/>
          <p14:tracePt t="52534" x="2684463" y="5133975"/>
          <p14:tracePt t="52754" x="2678113" y="5133975"/>
          <p14:tracePt t="52770" x="2671763" y="5121275"/>
          <p14:tracePt t="52776" x="2671763" y="5106988"/>
          <p14:tracePt t="52784" x="2671763" y="5094288"/>
          <p14:tracePt t="52800" x="2678113" y="5068888"/>
          <p14:tracePt t="52817" x="2678113" y="5035550"/>
          <p14:tracePt t="52833" x="2671763" y="4989513"/>
          <p14:tracePt t="52850" x="2638425" y="4911725"/>
          <p14:tracePt t="52867" x="2606675" y="4865688"/>
          <p14:tracePt t="52883" x="2554288" y="4813300"/>
          <p14:tracePt t="52900" x="2520950" y="4781550"/>
          <p14:tracePt t="52918" x="2481263" y="4754563"/>
          <p14:tracePt t="52934" x="2443163" y="4729163"/>
          <p14:tracePt t="52951" x="2430463" y="4708525"/>
          <p14:tracePt t="52968" x="2416175" y="4695825"/>
          <p14:tracePt t="52984" x="2409825" y="4695825"/>
          <p14:tracePt t="53090" x="2403475" y="4689475"/>
          <p14:tracePt t="53106" x="2403475" y="4683125"/>
          <p14:tracePt t="53117" x="2403475" y="4676775"/>
          <p14:tracePt t="53117" x="2403475" y="4656138"/>
          <p14:tracePt t="53133" x="2397125" y="4630738"/>
          <p14:tracePt t="53150" x="2397125" y="4611688"/>
          <p14:tracePt t="53166" x="2397125" y="4597400"/>
          <p14:tracePt t="53184" x="2390775" y="4591050"/>
          <p14:tracePt t="53362" x="2390775" y="4597400"/>
          <p14:tracePt t="53890" x="2390775" y="4591050"/>
          <p14:tracePt t="53906" x="2390775" y="4584700"/>
          <p14:tracePt t="53906" x="2384425" y="4578350"/>
          <p14:tracePt t="53916" x="2363788" y="4572000"/>
          <p14:tracePt t="53933" x="2344738" y="4565650"/>
          <p14:tracePt t="53949" x="2325688" y="4565650"/>
          <p14:tracePt t="53966" x="2311400" y="4565650"/>
          <p14:tracePt t="53983" x="2305050" y="4565650"/>
          <p14:tracePt t="54522" x="2311400" y="4572000"/>
          <p14:tracePt t="54530" x="2311400" y="4584700"/>
          <p14:tracePt t="54538" x="2319338" y="4597400"/>
          <p14:tracePt t="54546" x="2332038" y="4611688"/>
          <p14:tracePt t="54554" x="2351088" y="4643438"/>
          <p14:tracePt t="54567" x="2397125" y="4689475"/>
          <p14:tracePt t="54583" x="2422525" y="4722813"/>
          <p14:tracePt t="54599" x="2443163" y="4760913"/>
          <p14:tracePt t="54616" x="2468563" y="4794250"/>
          <p14:tracePt t="54633" x="2474913" y="4846638"/>
          <p14:tracePt t="54650" x="2474913" y="4905375"/>
          <p14:tracePt t="54650" x="2474913" y="4937125"/>
          <p14:tracePt t="54666" x="2481263" y="4989513"/>
          <p14:tracePt t="54683" x="2481263" y="5054600"/>
          <p14:tracePt t="54699" x="2481263" y="5106988"/>
          <p14:tracePt t="54716" x="2474913" y="5159375"/>
          <p14:tracePt t="54733" x="2468563" y="5205413"/>
          <p14:tracePt t="54749" x="2443163" y="5257800"/>
          <p14:tracePt t="54766" x="2422525" y="5310188"/>
          <p14:tracePt t="54782" x="2416175" y="5335588"/>
          <p14:tracePt t="54799" x="2403475" y="5368925"/>
          <p14:tracePt t="54816" x="2390775" y="5394325"/>
          <p14:tracePt t="54833" x="2390775" y="5408613"/>
          <p14:tracePt t="54849" x="2390775" y="5414963"/>
          <p14:tracePt t="54906" x="2397125" y="5408613"/>
          <p14:tracePt t="54924" x="2397125" y="5402263"/>
          <p14:tracePt t="54924" x="2403475" y="5402263"/>
          <p14:tracePt t="54932" x="2443163" y="5368925"/>
          <p14:tracePt t="54949" x="2501900" y="5310188"/>
          <p14:tracePt t="54966" x="2560638" y="5251450"/>
          <p14:tracePt t="54982" x="2592388" y="5192713"/>
          <p14:tracePt t="54999" x="2606675" y="5140325"/>
          <p14:tracePt t="55016" x="2606675" y="5062538"/>
          <p14:tracePt t="55033" x="2573338" y="4989513"/>
          <p14:tracePt t="55049" x="2514600" y="4918075"/>
          <p14:tracePt t="55049" x="2474913" y="4878388"/>
          <p14:tracePt t="55066" x="2390775" y="4806950"/>
          <p14:tracePt t="55082" x="2325688" y="4748213"/>
          <p14:tracePt t="55099" x="2292350" y="4716463"/>
          <p14:tracePt t="55116" x="2273300" y="4702175"/>
          <p14:tracePt t="55133" x="2260600" y="4702175"/>
          <p14:tracePt t="55394" x="2260600" y="4695825"/>
          <p14:tracePt t="56274" x="2266950" y="4702175"/>
          <p14:tracePt t="56282" x="2266950" y="4708525"/>
          <p14:tracePt t="56292" x="2286000" y="4722813"/>
          <p14:tracePt t="56298" x="2286000" y="4735513"/>
          <p14:tracePt t="56306" x="2325688" y="4767263"/>
          <p14:tracePt t="56315" x="2357438" y="4800600"/>
          <p14:tracePt t="56332" x="2390775" y="4859338"/>
          <p14:tracePt t="56349" x="2422525" y="4899025"/>
          <p14:tracePt t="56365" x="2449513" y="4951413"/>
          <p14:tracePt t="56382" x="2474913" y="5029200"/>
          <p14:tracePt t="56399" x="2489200" y="5106988"/>
          <p14:tracePt t="56415" x="2495550" y="5192713"/>
          <p14:tracePt t="56432" x="2495550" y="5238750"/>
          <p14:tracePt t="56449" x="2489200" y="5291138"/>
          <p14:tracePt t="56465" x="2489200" y="5349875"/>
          <p14:tracePt t="56482" x="2489200" y="5381625"/>
          <p14:tracePt t="56498" x="2474913" y="5402263"/>
          <p14:tracePt t="56515" x="2462213" y="5421313"/>
          <p14:tracePt t="56532" x="2449513" y="5434013"/>
          <p14:tracePt t="56548" x="2443163" y="5440363"/>
          <p14:tracePt t="56565" x="2422525" y="5453063"/>
          <p14:tracePt t="56582" x="2403475" y="5480050"/>
          <p14:tracePt t="56598" x="2370138" y="5492750"/>
          <p14:tracePt t="56615" x="2357438" y="5492750"/>
          <p14:tracePt t="57122" x="2357438" y="5486400"/>
          <p14:tracePt t="57130" x="2357438" y="5480050"/>
          <p14:tracePt t="57146" x="2363788" y="5473700"/>
          <p14:tracePt t="57162" x="2378075" y="5461000"/>
          <p14:tracePt t="57170" x="2384425" y="5453063"/>
          <p14:tracePt t="57186" x="2390775" y="5440363"/>
          <p14:tracePt t="57194" x="2390775" y="5427663"/>
          <p14:tracePt t="57198" x="2390775" y="5408613"/>
          <p14:tracePt t="57215" x="2390775" y="5387975"/>
          <p14:tracePt t="57232" x="2390775" y="5362575"/>
          <p14:tracePt t="57248" x="2390775" y="5329238"/>
          <p14:tracePt t="57265" x="2378075" y="5297488"/>
          <p14:tracePt t="57282" x="2363788" y="5264150"/>
          <p14:tracePt t="57299" x="2357438" y="5245100"/>
          <p14:tracePt t="57315" x="2325688" y="5218113"/>
          <p14:tracePt t="57332" x="2298700" y="5180013"/>
          <p14:tracePt t="57348" x="2252663" y="5127625"/>
          <p14:tracePt t="57365" x="2214563" y="5081588"/>
          <p14:tracePt t="57381" x="2162175" y="5041900"/>
          <p14:tracePt t="57398" x="2116138" y="4989513"/>
          <p14:tracePt t="57415" x="2070100" y="4937125"/>
          <p14:tracePt t="57431" x="2024063" y="4892675"/>
          <p14:tracePt t="57448" x="1958975" y="4826000"/>
          <p14:tracePt t="57465" x="1893888" y="4775200"/>
          <p14:tracePt t="57481" x="1770063" y="4676775"/>
          <p14:tracePt t="57498" x="1724025" y="4637088"/>
          <p14:tracePt t="57515" x="1658938" y="4584700"/>
          <p14:tracePt t="57532" x="1587500" y="4552950"/>
          <p14:tracePt t="57548" x="1501775" y="4513263"/>
          <p14:tracePt t="57565" x="1404938" y="4494213"/>
          <p14:tracePt t="57581" x="1331913" y="4487863"/>
          <p14:tracePt t="57598" x="1266825" y="4473575"/>
          <p14:tracePt t="57615" x="1227138" y="4473575"/>
          <p14:tracePt t="57631" x="1208088" y="4473575"/>
          <p14:tracePt t="57649" x="1189038" y="4473575"/>
          <p14:tracePt t="57665" x="1182688" y="4473575"/>
          <p14:tracePt t="57681" x="1162050" y="4467225"/>
          <p14:tracePt t="57698" x="1155700" y="4467225"/>
          <p14:tracePt t="57715" x="1149350" y="4467225"/>
          <p14:tracePt t="57731" x="1143000" y="4467225"/>
          <p14:tracePt t="57748" x="1136650" y="4467225"/>
          <p14:tracePt t="58026" x="1143000" y="4467225"/>
          <p14:tracePt t="58034" x="1143000" y="4473575"/>
          <p14:tracePt t="58048" x="1149350" y="4473575"/>
          <p14:tracePt t="58065" x="1155700" y="4473575"/>
          <p14:tracePt t="58065" x="1168400" y="4479925"/>
          <p14:tracePt t="58081" x="1189038" y="4479925"/>
          <p14:tracePt t="58098" x="1208088" y="4487863"/>
          <p14:tracePt t="58115" x="1247775" y="4487863"/>
          <p14:tracePt t="58131" x="1279525" y="4487863"/>
          <p14:tracePt t="58148" x="1312863" y="4487863"/>
          <p14:tracePt t="58165" x="1346200" y="4487863"/>
          <p14:tracePt t="58181" x="1365250" y="4487863"/>
          <p14:tracePt t="58198" x="1384300" y="4487863"/>
          <p14:tracePt t="58215" x="1397000" y="4487863"/>
          <p14:tracePt t="58231" x="1397000" y="4479925"/>
          <p14:tracePt t="58248" x="1397000" y="4473575"/>
          <p14:tracePt t="58338" x="1390650" y="4473575"/>
          <p14:tracePt t="58346" x="1384300" y="4479925"/>
          <p14:tracePt t="58362" x="1384300" y="4494213"/>
          <p14:tracePt t="58370" x="1384300" y="4513263"/>
          <p14:tracePt t="58378" x="1377950" y="4546600"/>
          <p14:tracePt t="58386" x="1358900" y="4605338"/>
          <p14:tracePt t="58398" x="1358900" y="4670425"/>
          <p14:tracePt t="58414" x="1358900" y="4754563"/>
          <p14:tracePt t="58431" x="1358900" y="4846638"/>
          <p14:tracePt t="58448" x="1358900" y="4937125"/>
          <p14:tracePt t="58464" x="1358900" y="5016500"/>
          <p14:tracePt t="58481" x="1358900" y="5140325"/>
          <p14:tracePt t="58498" x="1352550" y="5186363"/>
          <p14:tracePt t="58514" x="1352550" y="5218113"/>
          <p14:tracePt t="58531" x="1352550" y="5232400"/>
          <p14:tracePt t="58548" x="1352550" y="5238750"/>
          <p14:tracePt t="58642" x="1352550" y="5245100"/>
          <p14:tracePt t="58722" x="1358900" y="5238750"/>
          <p14:tracePt t="58730" x="1365250" y="5224463"/>
          <p14:tracePt t="58738" x="1384300" y="5205413"/>
          <p14:tracePt t="58746" x="1397000" y="5186363"/>
          <p14:tracePt t="58749" x="1443038" y="5113338"/>
          <p14:tracePt t="58764" x="1476375" y="5035550"/>
          <p14:tracePt t="58781" x="1516063" y="4945063"/>
          <p14:tracePt t="58798" x="1547813" y="4846638"/>
          <p14:tracePt t="58814" x="1547813" y="4729163"/>
          <p14:tracePt t="58831" x="1547813" y="4637088"/>
          <p14:tracePt t="58848" x="1547813" y="4538663"/>
          <p14:tracePt t="58865" x="1528763" y="4479925"/>
          <p14:tracePt t="58881" x="1522413" y="4435475"/>
          <p14:tracePt t="58898" x="1508125" y="4402138"/>
          <p14:tracePt t="58914" x="1508125" y="4395788"/>
          <p14:tracePt t="58931" x="1501775" y="4395788"/>
          <p14:tracePt t="59010" x="1501775" y="4402138"/>
          <p14:tracePt t="59026" x="1501775" y="4408488"/>
          <p14:tracePt t="59045" x="1501775" y="4421188"/>
          <p14:tracePt t="59050" x="1501775" y="4435475"/>
          <p14:tracePt t="59058" x="1501775" y="4454525"/>
          <p14:tracePt t="59066" x="1501775" y="4487863"/>
          <p14:tracePt t="59081" x="1501775" y="4532313"/>
          <p14:tracePt t="59081" x="1501775" y="4565650"/>
          <p14:tracePt t="59098" x="1501775" y="4637088"/>
          <p14:tracePt t="59114" x="1508125" y="4735513"/>
          <p14:tracePt t="59131" x="1508125" y="4813300"/>
          <p14:tracePt t="59148" x="1516063" y="4892675"/>
          <p14:tracePt t="59164" x="1516063" y="4964113"/>
          <p14:tracePt t="59181" x="1516063" y="5016500"/>
          <p14:tracePt t="59198" x="1516063" y="5054600"/>
          <p14:tracePt t="59214" x="1508125" y="5087938"/>
          <p14:tracePt t="59231" x="1482725" y="5113338"/>
          <p14:tracePt t="59247" x="1476375" y="5121275"/>
          <p14:tracePt t="60002" x="1482725" y="5121275"/>
          <p14:tracePt t="60010" x="1501775" y="5106988"/>
          <p14:tracePt t="60018" x="1508125" y="5100638"/>
          <p14:tracePt t="60026" x="1516063" y="5100638"/>
          <p14:tracePt t="60034" x="1560513" y="5087938"/>
          <p14:tracePt t="60048" x="1593850" y="5075238"/>
          <p14:tracePt t="60064" x="1633538" y="5048250"/>
          <p14:tracePt t="60081" x="1665288" y="5022850"/>
          <p14:tracePt t="60098" x="1711325" y="4976813"/>
          <p14:tracePt t="60115" x="1763713" y="4937125"/>
          <p14:tracePt t="60131" x="1803400" y="4899025"/>
          <p14:tracePt t="60148" x="1835150" y="4859338"/>
          <p14:tracePt t="60165" x="1854200" y="4813300"/>
          <p14:tracePt t="60181" x="1868488" y="4787900"/>
          <p14:tracePt t="60198" x="1874838" y="4760913"/>
          <p14:tracePt t="60215" x="1874838" y="4729163"/>
          <p14:tracePt t="60231" x="1874838" y="4689475"/>
          <p14:tracePt t="60248" x="1874838" y="4664075"/>
          <p14:tracePt t="60280" x="1874838" y="4643438"/>
          <p14:tracePt t="60281" x="1868488" y="4611688"/>
          <p14:tracePt t="60298" x="1862138" y="4584700"/>
          <p14:tracePt t="60315" x="1854200" y="4552950"/>
          <p14:tracePt t="60330" x="1854200" y="4538663"/>
          <p14:tracePt t="60347" x="1854200" y="4519613"/>
          <p14:tracePt t="60364" x="1854200" y="4500563"/>
          <p14:tracePt t="60380" x="1854200" y="4487863"/>
          <p14:tracePt t="60397" x="1854200" y="4473575"/>
          <p14:tracePt t="60414" x="1854200" y="4460875"/>
          <p14:tracePt t="60430" x="1847850" y="4454525"/>
          <p14:tracePt t="60610" x="1847850" y="4460875"/>
          <p14:tracePt t="60630" x="1854200" y="4473575"/>
          <p14:tracePt t="60630" x="1881188" y="4513263"/>
          <p14:tracePt t="60647" x="1920875" y="4565650"/>
          <p14:tracePt t="60664" x="1979613" y="4630738"/>
          <p14:tracePt t="60680" x="2005013" y="4689475"/>
          <p14:tracePt t="60697" x="2044700" y="4748213"/>
          <p14:tracePt t="60713" x="2090738" y="4826000"/>
          <p14:tracePt t="60730" x="2116138" y="4859338"/>
          <p14:tracePt t="60747" x="2122488" y="4905375"/>
          <p14:tracePt t="60764" x="2141538" y="4937125"/>
          <p14:tracePt t="60780" x="2149475" y="4970463"/>
          <p14:tracePt t="60797" x="2155825" y="5003800"/>
          <p14:tracePt t="60813" x="2162175" y="5035550"/>
          <p14:tracePt t="60830" x="2162175" y="5068888"/>
          <p14:tracePt t="60847" x="2162175" y="5100638"/>
          <p14:tracePt t="60863" x="2155825" y="5127625"/>
          <p14:tracePt t="60880" x="2155825" y="5159375"/>
          <p14:tracePt t="60897" x="2141538" y="5186363"/>
          <p14:tracePt t="60913" x="2135188" y="5224463"/>
          <p14:tracePt t="60930" x="2122488" y="5238750"/>
          <p14:tracePt t="60947" x="2122488" y="5245100"/>
          <p14:tracePt t="61234" x="2128838" y="5245100"/>
          <p14:tracePt t="61242" x="2135188" y="5232400"/>
          <p14:tracePt t="61250" x="2168525" y="5218113"/>
          <p14:tracePt t="61264" x="2220913" y="5173663"/>
          <p14:tracePt t="61280" x="2266950" y="5127625"/>
          <p14:tracePt t="61297" x="2319338" y="5029200"/>
          <p14:tracePt t="61314" x="2344738" y="4976813"/>
          <p14:tracePt t="61330" x="2351088" y="4918075"/>
          <p14:tracePt t="61347" x="2351088" y="4859338"/>
          <p14:tracePt t="61363" x="2351088" y="4806950"/>
          <p14:tracePt t="61380" x="2351088" y="4781550"/>
          <p14:tracePt t="61397" x="2344738" y="4767263"/>
          <p14:tracePt t="61413" x="2338388" y="4748213"/>
          <p14:tracePt t="61430" x="2332038" y="4741863"/>
          <p14:tracePt t="61447" x="2325688" y="4722813"/>
          <p14:tracePt t="61463" x="2325688" y="4716463"/>
          <p14:tracePt t="61480" x="2325688" y="4708525"/>
          <p14:tracePt t="61530" x="2319338" y="4708525"/>
          <p14:tracePt t="61546" x="2319338" y="4702175"/>
          <p14:tracePt t="61546" x="2319338" y="4695825"/>
          <p14:tracePt t="61554" x="2319338" y="4683125"/>
          <p14:tracePt t="61563" x="2325688" y="4656138"/>
          <p14:tracePt t="61580" x="2325688" y="4637088"/>
          <p14:tracePt t="61597" x="2325688" y="4618038"/>
          <p14:tracePt t="61613" x="2325688" y="4605338"/>
          <p14:tracePt t="61722" x="2319338" y="4605338"/>
          <p14:tracePt t="61730" x="2292350" y="4605338"/>
          <p14:tracePt t="61746" x="2246313" y="4597400"/>
          <p14:tracePt t="61752" x="2174875" y="4597400"/>
          <p14:tracePt t="61763" x="2135188" y="4591050"/>
          <p14:tracePt t="61780" x="2109788" y="4584700"/>
          <p14:tracePt t="61796" x="2109788" y="4578350"/>
          <p14:tracePt t="61850" x="2109788" y="4572000"/>
          <p14:tracePt t="61890" x="2116138" y="4565650"/>
          <p14:tracePt t="61898" x="2128838" y="4565650"/>
          <p14:tracePt t="61913" x="2135188" y="4565650"/>
          <p14:tracePt t="61914" x="2187575" y="4538663"/>
          <p14:tracePt t="61930" x="2227263" y="4525963"/>
          <p14:tracePt t="61946" x="2260600" y="4519613"/>
          <p14:tracePt t="61963" x="2279650" y="4519613"/>
          <p14:tracePt t="62106" x="2273300" y="4519613"/>
          <p14:tracePt t="62114" x="2266950" y="4519613"/>
          <p14:tracePt t="62115" x="2252663" y="4519613"/>
          <p14:tracePt t="62130" x="2239963" y="4519613"/>
          <p14:tracePt t="62258" x="2246313" y="4519613"/>
          <p14:tracePt t="62266" x="2260600" y="4519613"/>
          <p14:tracePt t="62354" x="2260600" y="4525963"/>
          <p14:tracePt t="62362" x="2260600" y="4538663"/>
          <p14:tracePt t="62370" x="2239963" y="4597400"/>
          <p14:tracePt t="62380" x="2233613" y="4676775"/>
          <p14:tracePt t="62396" x="2227263" y="4767263"/>
          <p14:tracePt t="62413" x="2227263" y="4872038"/>
          <p14:tracePt t="62429" x="2227263" y="4976813"/>
          <p14:tracePt t="62446" x="2252663" y="5068888"/>
          <p14:tracePt t="62463" x="2279650" y="5146675"/>
          <p14:tracePt t="62480" x="2305050" y="5218113"/>
          <p14:tracePt t="62496" x="2319338" y="5283200"/>
          <p14:tracePt t="62513" x="2319338" y="5329238"/>
          <p14:tracePt t="62529" x="2319338" y="5381625"/>
          <p14:tracePt t="62546" x="2319338" y="5421313"/>
          <p14:tracePt t="62563" x="2298700" y="5440363"/>
          <p14:tracePt t="62580" x="2286000" y="5461000"/>
          <p14:tracePt t="62596" x="2279650" y="5467350"/>
          <p14:tracePt t="62613" x="2266950" y="5473700"/>
          <p14:tracePt t="62629" x="2260600" y="5467350"/>
          <p14:tracePt t="62690" x="2266950" y="5461000"/>
          <p14:tracePt t="62698" x="2273300" y="5461000"/>
          <p14:tracePt t="62706" x="2286000" y="5446713"/>
          <p14:tracePt t="62713" x="2344738" y="5440363"/>
          <p14:tracePt t="62729" x="2449513" y="5440363"/>
          <p14:tracePt t="62746" x="2514600" y="5440363"/>
          <p14:tracePt t="62763" x="2540000" y="5440363"/>
          <p14:tracePt t="62779" x="2547938" y="5440363"/>
          <p14:tracePt t="62818" x="2547938" y="5434013"/>
          <p14:tracePt t="62833" x="2540000" y="5434013"/>
          <p14:tracePt t="62834" x="2520950" y="5434013"/>
          <p14:tracePt t="62846" x="2495550" y="5414963"/>
          <p14:tracePt t="62863" x="2430463" y="5414963"/>
          <p14:tracePt t="62879" x="2397125" y="5414963"/>
          <p14:tracePt t="62896" x="2390775" y="5408613"/>
          <p14:tracePt t="62954" x="2397125" y="5402263"/>
          <p14:tracePt t="62962" x="2416175" y="5394325"/>
          <p14:tracePt t="62970" x="2443163" y="5375275"/>
          <p14:tracePt t="62979" x="2462213" y="5362575"/>
          <p14:tracePt t="62996" x="2481263" y="5356225"/>
          <p14:tracePt t="63034" x="2481263" y="5349875"/>
          <p14:tracePt t="63058" x="2474913" y="5349875"/>
          <p14:tracePt t="63074" x="2468563" y="5349875"/>
          <p14:tracePt t="63083" x="2455863" y="5349875"/>
          <p14:tracePt t="63089" x="2436813" y="5341938"/>
          <p14:tracePt t="63098" x="2397125" y="5341938"/>
          <p14:tracePt t="63113" x="2363788" y="5341938"/>
          <p14:tracePt t="63129" x="2325688" y="5341938"/>
          <p14:tracePt t="63146" x="2319338" y="5341938"/>
          <p14:tracePt t="63225" x="2325688" y="5341938"/>
          <p14:tracePt t="63233" x="2338388" y="5341938"/>
          <p14:tracePt t="63237" x="2357438" y="5341938"/>
          <p14:tracePt t="63246" x="2403475" y="5341938"/>
          <p14:tracePt t="63262" x="2449513" y="5341938"/>
          <p14:tracePt t="63279" x="2489200" y="5349875"/>
          <p14:tracePt t="63296" x="2501900" y="5349875"/>
          <p14:tracePt t="63931" x="2501900" y="5341938"/>
          <p14:tracePt t="63938" x="2501900" y="5335588"/>
          <p14:tracePt t="63946" x="2508250" y="5322888"/>
          <p14:tracePt t="63954" x="2520950" y="5276850"/>
          <p14:tracePt t="63964" x="2540000" y="5218113"/>
          <p14:tracePt t="63980" x="2540000" y="5159375"/>
          <p14:tracePt t="63997" x="2547938" y="5068888"/>
          <p14:tracePt t="64013" x="2520950" y="4976813"/>
          <p14:tracePt t="64030" x="2495550" y="4884738"/>
          <p14:tracePt t="64047" x="2449513" y="4833938"/>
          <p14:tracePt t="64063" x="2416175" y="4787900"/>
          <p14:tracePt t="64080" x="2370138" y="4754563"/>
          <p14:tracePt t="64097" x="2351088" y="4735513"/>
          <p14:tracePt t="64113" x="2332038" y="4716463"/>
          <p14:tracePt t="64130" x="2319338" y="4702175"/>
          <p14:tracePt t="64146" x="2319338" y="4695825"/>
          <p14:tracePt t="64163" x="2305050" y="4689475"/>
          <p14:tracePt t="64180" x="2298700" y="4676775"/>
          <p14:tracePt t="64197" x="2279650" y="4670425"/>
          <p14:tracePt t="64213" x="2260600" y="4649788"/>
          <p14:tracePt t="64230" x="2252663" y="4630738"/>
          <p14:tracePt t="64246" x="2239963" y="4605338"/>
          <p14:tracePt t="64263" x="2239963" y="4597400"/>
          <p14:tracePt t="64402" x="2246313" y="4597400"/>
          <p14:tracePt t="64410" x="2273300" y="4605338"/>
          <p14:tracePt t="64430" x="2298700" y="4605338"/>
          <p14:tracePt t="64430" x="2357438" y="4605338"/>
          <p14:tracePt t="64447" x="2422525" y="4605338"/>
          <p14:tracePt t="64463" x="2481263" y="4605338"/>
          <p14:tracePt t="64480" x="2533650" y="4605338"/>
          <p14:tracePt t="64497" x="2573338" y="4605338"/>
          <p14:tracePt t="64513" x="2586038" y="4605338"/>
          <p14:tracePt t="64611" x="2579688" y="4605338"/>
          <p14:tracePt t="64618" x="2573338" y="4611688"/>
          <p14:tracePt t="64634" x="2566988" y="4624388"/>
          <p14:tracePt t="64643" x="2547938" y="4630738"/>
          <p14:tracePt t="64650" x="2514600" y="4656138"/>
          <p14:tracePt t="64664" x="2481263" y="4676775"/>
          <p14:tracePt t="64680" x="2443163" y="4695825"/>
          <p14:tracePt t="64697" x="2403475" y="4716463"/>
          <p14:tracePt t="64713" x="2378075" y="4729163"/>
          <p14:tracePt t="64730" x="2357438" y="4735513"/>
          <p14:tracePt t="64746" x="2332038" y="4735513"/>
          <p14:tracePt t="64763" x="2319338" y="4735513"/>
          <p14:tracePt t="64780" x="2305050" y="4735513"/>
          <p14:tracePt t="64796" x="2279650" y="4735513"/>
          <p14:tracePt t="64813" x="2246313" y="4735513"/>
          <p14:tracePt t="64830" x="2208213" y="4735513"/>
          <p14:tracePt t="64846" x="2162175" y="4735513"/>
          <p14:tracePt t="64863" x="2097088" y="4735513"/>
          <p14:tracePt t="64879" x="2051050" y="4735513"/>
          <p14:tracePt t="64896" x="2005013" y="4735513"/>
          <p14:tracePt t="64913" x="1979613" y="4735513"/>
          <p14:tracePt t="64930" x="1965325" y="4741863"/>
          <p14:tracePt t="65058" x="1973263" y="4735513"/>
          <p14:tracePt t="65066" x="1985963" y="4729163"/>
          <p14:tracePt t="65074" x="2005013" y="4729163"/>
          <p14:tracePt t="65082" x="2044700" y="4716463"/>
          <p14:tracePt t="65096" x="2097088" y="4702175"/>
          <p14:tracePt t="65113" x="2155825" y="4695825"/>
          <p14:tracePt t="65129" x="2208213" y="4689475"/>
          <p14:tracePt t="65146" x="2260600" y="4683125"/>
          <p14:tracePt t="65163" x="2273300" y="4683125"/>
          <p14:tracePt t="65179" x="2305050" y="4656138"/>
          <p14:tracePt t="65196" x="2332038" y="4643438"/>
          <p14:tracePt t="65213" x="2351088" y="4624388"/>
          <p14:tracePt t="65229" x="2363788" y="4611688"/>
          <p14:tracePt t="65246" x="2378075" y="4597400"/>
          <p14:tracePt t="65298" x="2370138" y="4597400"/>
          <p14:tracePt t="65322" x="2363788" y="4597400"/>
          <p14:tracePt t="65346" x="2357438" y="4605338"/>
          <p14:tracePt t="65354" x="2332038" y="4605338"/>
          <p14:tracePt t="65362" x="2305050" y="4611688"/>
          <p14:tracePt t="65370" x="2233613" y="4618038"/>
          <p14:tracePt t="65379" x="2155825" y="4630738"/>
          <p14:tracePt t="65396" x="2044700" y="4637088"/>
          <p14:tracePt t="65413" x="1933575" y="4643438"/>
          <p14:tracePt t="65429" x="1841500" y="4649788"/>
          <p14:tracePt t="65446" x="1736725" y="4670425"/>
          <p14:tracePt t="65463" x="1652588" y="4689475"/>
          <p14:tracePt t="65479" x="1560513" y="4716463"/>
          <p14:tracePt t="65496" x="1489075" y="4729163"/>
          <p14:tracePt t="65513" x="1397000" y="4735513"/>
          <p14:tracePt t="65529" x="1319213" y="4741863"/>
          <p14:tracePt t="65546" x="1195388" y="4741863"/>
          <p14:tracePt t="65563" x="1117600" y="4748213"/>
          <p14:tracePt t="65579" x="1038225" y="4748213"/>
          <p14:tracePt t="65596" x="973138" y="4748213"/>
          <p14:tracePt t="65613" x="920750" y="4748213"/>
          <p14:tracePt t="65629" x="874713" y="4748213"/>
          <p14:tracePt t="65646" x="849313" y="4748213"/>
          <p14:tracePt t="65663" x="836613" y="4748213"/>
          <p14:tracePt t="65858" x="842963" y="4748213"/>
          <p14:tracePt t="65874" x="849313" y="4748213"/>
          <p14:tracePt t="65878" x="862013" y="4748213"/>
          <p14:tracePt t="65896" x="874713" y="4748213"/>
          <p14:tracePt t="65896" x="901700" y="4748213"/>
          <p14:tracePt t="65912" x="939800" y="4748213"/>
          <p14:tracePt t="65929" x="979488" y="4748213"/>
          <p14:tracePt t="65946" x="1044575" y="4748213"/>
          <p14:tracePt t="65963" x="1084263" y="4741863"/>
          <p14:tracePt t="65979" x="1096963" y="4741863"/>
          <p14:tracePt t="65996" x="1123950" y="4729163"/>
          <p14:tracePt t="66012" x="1149350" y="4722813"/>
          <p14:tracePt t="66029" x="1176338" y="4708525"/>
          <p14:tracePt t="66046" x="1195388" y="4683125"/>
          <p14:tracePt t="66062" x="1208088" y="4664075"/>
          <p14:tracePt t="66079" x="1214438" y="4643438"/>
          <p14:tracePt t="66096" x="1220788" y="4624388"/>
          <p14:tracePt t="66112" x="1235075" y="4611688"/>
          <p14:tracePt t="66129" x="1235075" y="4597400"/>
          <p14:tracePt t="66146" x="1227138" y="4572000"/>
          <p14:tracePt t="66162" x="1220788" y="4559300"/>
          <p14:tracePt t="66179" x="1208088" y="4538663"/>
          <p14:tracePt t="66196" x="1195388" y="4532313"/>
          <p14:tracePt t="66213" x="1168400" y="4519613"/>
          <p14:tracePt t="66229" x="1136650" y="4513263"/>
          <p14:tracePt t="66246" x="1096963" y="4500563"/>
          <p14:tracePt t="66262" x="1058863" y="4500563"/>
          <p14:tracePt t="66279" x="1025525" y="4500563"/>
          <p14:tracePt t="66296" x="998538" y="4500563"/>
          <p14:tracePt t="66312" x="979488" y="4500563"/>
          <p14:tracePt t="66329" x="973138" y="4500563"/>
          <p14:tracePt t="66346" x="960438" y="4506913"/>
          <p14:tracePt t="66362" x="939800" y="4519613"/>
          <p14:tracePt t="66379" x="920750" y="4525963"/>
          <p14:tracePt t="66396" x="908050" y="4532313"/>
          <p14:tracePt t="66412" x="901700" y="4538663"/>
          <p14:tracePt t="66429" x="895350" y="4552950"/>
          <p14:tracePt t="66446" x="889000" y="4559300"/>
          <p14:tracePt t="66462" x="889000" y="4565650"/>
          <p14:tracePt t="66479" x="881063" y="4572000"/>
          <p14:tracePt t="66495" x="874713" y="4578350"/>
          <p14:tracePt t="66512" x="874713" y="4584700"/>
          <p14:tracePt t="66529" x="862013" y="4605338"/>
          <p14:tracePt t="66546" x="862013" y="4618038"/>
          <p14:tracePt t="66562" x="862013" y="4637088"/>
          <p14:tracePt t="66579" x="868363" y="4643438"/>
          <p14:tracePt t="66595" x="868363" y="4656138"/>
          <p14:tracePt t="66612" x="881063" y="4670425"/>
          <p14:tracePt t="66629" x="901700" y="4670425"/>
          <p14:tracePt t="66646" x="920750" y="4689475"/>
          <p14:tracePt t="66662" x="939800" y="4695825"/>
          <p14:tracePt t="66679" x="966788" y="4702175"/>
          <p14:tracePt t="66695" x="985838" y="4702175"/>
          <p14:tracePt t="66712" x="1012825" y="4702175"/>
          <p14:tracePt t="66729" x="1038225" y="4702175"/>
          <p14:tracePt t="66746" x="1065213" y="4702175"/>
          <p14:tracePt t="66762" x="1103313" y="4702175"/>
          <p14:tracePt t="66779" x="1109663" y="4702175"/>
          <p14:tracePt t="66795" x="1123950" y="4695825"/>
          <p14:tracePt t="66812" x="1123950" y="4689475"/>
          <p14:tracePt t="66829" x="1123950" y="4683125"/>
          <p14:tracePt t="66845" x="1123950" y="4670425"/>
          <p14:tracePt t="66862" x="1123950" y="4649788"/>
          <p14:tracePt t="66879" x="1117600" y="4630738"/>
          <p14:tracePt t="66895" x="1109663" y="4611688"/>
          <p14:tracePt t="66912" x="1103313" y="4597400"/>
          <p14:tracePt t="66929" x="1096963" y="4572000"/>
          <p14:tracePt t="66945" x="1077913" y="4559300"/>
          <p14:tracePt t="66962" x="1058863" y="4532313"/>
          <p14:tracePt t="66979" x="1038225" y="4532313"/>
          <p14:tracePt t="66995" x="1025525" y="4532313"/>
          <p14:tracePt t="67012" x="1006475" y="4532313"/>
          <p14:tracePt t="67029" x="979488" y="4532313"/>
          <p14:tracePt t="67045" x="947738" y="4538663"/>
          <p14:tracePt t="67062" x="908050" y="4546600"/>
          <p14:tracePt t="67079" x="881063" y="4552950"/>
          <p14:tracePt t="67095" x="849313" y="4565650"/>
          <p14:tracePt t="67112" x="830263" y="4578350"/>
          <p14:tracePt t="67129" x="815975" y="4591050"/>
          <p14:tracePt t="67145" x="803275" y="4611688"/>
          <p14:tracePt t="67162" x="803275" y="4643438"/>
          <p14:tracePt t="67179" x="803275" y="4649788"/>
          <p14:tracePt t="67218" x="809625" y="4649788"/>
          <p14:tracePt t="67234" x="815975" y="4656138"/>
          <p14:tracePt t="67245" x="830263" y="4656138"/>
          <p14:tracePt t="67250" x="862013" y="4656138"/>
          <p14:tracePt t="67264" x="889000" y="4676775"/>
          <p14:tracePt t="67279" x="914400" y="4716463"/>
          <p14:tracePt t="67296" x="939800" y="4781550"/>
          <p14:tracePt t="67312" x="960438" y="4872038"/>
          <p14:tracePt t="67329" x="960438" y="4976813"/>
          <p14:tracePt t="67345" x="960438" y="5081588"/>
          <p14:tracePt t="67362" x="979488" y="5211763"/>
          <p14:tracePt t="67379" x="985838" y="5257800"/>
          <p14:tracePt t="67395" x="1012825" y="5291138"/>
          <p14:tracePt t="67412" x="1025525" y="5310188"/>
          <p14:tracePt t="67428" x="1025525" y="5316538"/>
          <p14:tracePt t="67445" x="1025525" y="5322888"/>
          <p14:tracePt t="67546" x="1025525" y="5316538"/>
          <p14:tracePt t="67562" x="1019175" y="5316538"/>
          <p14:tracePt t="67586" x="1012825" y="5316538"/>
          <p14:tracePt t="67602" x="1006475" y="5316538"/>
          <p14:tracePt t="67622" x="998538" y="5316538"/>
          <p14:tracePt t="67626" x="992188" y="5316538"/>
          <p14:tracePt t="67628" x="960438" y="5316538"/>
          <p14:tracePt t="67646" x="939800" y="5316538"/>
          <p14:tracePt t="67662" x="914400" y="5316538"/>
          <p14:tracePt t="67678" x="889000" y="5316538"/>
          <p14:tracePt t="67695" x="874713" y="5316538"/>
          <p14:tracePt t="67712" x="862013" y="5322888"/>
          <p14:tracePt t="67729" x="855663" y="5322888"/>
          <p14:tracePt t="67745" x="849313" y="5335588"/>
          <p14:tracePt t="67762" x="830263" y="5362575"/>
          <p14:tracePt t="67778" x="809625" y="5387975"/>
          <p14:tracePt t="67795" x="803275" y="5421313"/>
          <p14:tracePt t="67812" x="796925" y="5440363"/>
          <p14:tracePt t="67828" x="790575" y="5467350"/>
          <p14:tracePt t="67845" x="790575" y="5492750"/>
          <p14:tracePt t="67862" x="790575" y="5519738"/>
          <p14:tracePt t="67878" x="796925" y="5545138"/>
          <p14:tracePt t="67895" x="815975" y="5570538"/>
          <p14:tracePt t="67912" x="836613" y="5584825"/>
          <p14:tracePt t="67928" x="862013" y="5610225"/>
          <p14:tracePt t="67945" x="889000" y="5630863"/>
          <p14:tracePt t="67962" x="939800" y="5662613"/>
          <p14:tracePt t="67978" x="966788" y="5681663"/>
          <p14:tracePt t="67995" x="1006475" y="5689600"/>
          <p14:tracePt t="68012" x="1044575" y="5702300"/>
          <p14:tracePt t="68028" x="1084263" y="5708650"/>
          <p14:tracePt t="68045" x="1109663" y="5708650"/>
          <p14:tracePt t="68062" x="1130300" y="5708650"/>
          <p14:tracePt t="68078" x="1149350" y="5702300"/>
          <p14:tracePt t="68095" x="1155700" y="5695950"/>
          <p14:tracePt t="68112" x="1162050" y="5695950"/>
          <p14:tracePt t="68267" x="1162050" y="5689600"/>
          <p14:tracePt t="68274" x="1162050" y="5681663"/>
          <p14:tracePt t="68282" x="1168400" y="5668963"/>
          <p14:tracePt t="68295" x="1182688" y="5662613"/>
          <p14:tracePt t="68295" x="1214438" y="5622925"/>
          <p14:tracePt t="68311" x="1254125" y="5570538"/>
          <p14:tracePt t="68328" x="1273175" y="5526088"/>
          <p14:tracePt t="68345" x="1346200" y="5453063"/>
          <p14:tracePt t="68362" x="1443038" y="5341938"/>
          <p14:tracePt t="68378" x="1501775" y="5270500"/>
          <p14:tracePt t="68395" x="1554163" y="5192713"/>
          <p14:tracePt t="68411" x="1612900" y="5113338"/>
          <p14:tracePt t="68428" x="1665288" y="5041900"/>
          <p14:tracePt t="68445" x="1724025" y="4995863"/>
          <p14:tracePt t="68461" x="1770063" y="4951413"/>
          <p14:tracePt t="68478" x="1803400" y="4924425"/>
          <p14:tracePt t="68495" x="1868488" y="4884738"/>
          <p14:tracePt t="68511" x="1920875" y="4865688"/>
          <p14:tracePt t="68528" x="1992313" y="4833938"/>
          <p14:tracePt t="68545" x="2057400" y="4800600"/>
          <p14:tracePt t="68561" x="2128838" y="4760913"/>
          <p14:tracePt t="68578" x="2214563" y="4708525"/>
          <p14:tracePt t="68595" x="2246313" y="4689475"/>
          <p14:tracePt t="68611" x="2279650" y="4649788"/>
          <p14:tracePt t="68628" x="2325688" y="4624388"/>
          <p14:tracePt t="68645" x="2357438" y="4591050"/>
          <p14:tracePt t="68662" x="2384425" y="4565650"/>
          <p14:tracePt t="68678" x="2384425" y="4559300"/>
          <p14:tracePt t="68695" x="2397125" y="4546600"/>
          <p14:tracePt t="68711" x="2403475" y="4538663"/>
          <p14:tracePt t="68728" x="2416175" y="4525963"/>
          <p14:tracePt t="68745" x="2422525" y="4525963"/>
          <p14:tracePt t="68762" x="2430463" y="4519613"/>
          <p14:tracePt t="68778" x="2449513" y="4506913"/>
          <p14:tracePt t="68795" x="2455863" y="4506913"/>
          <p14:tracePt t="68811" x="2462213" y="4500563"/>
          <p14:tracePt t="68930" x="2455863" y="4500563"/>
          <p14:tracePt t="68938" x="2449513" y="4506913"/>
          <p14:tracePt t="68946" x="2443163" y="4513263"/>
          <p14:tracePt t="68947" x="2436813" y="4519613"/>
          <p14:tracePt t="68961" x="2430463" y="4525963"/>
          <p14:tracePt t="68978" x="2378075" y="4552950"/>
          <p14:tracePt t="68995" x="2351088" y="4565650"/>
          <p14:tracePt t="69011" x="2338388" y="4578350"/>
          <p14:tracePt t="69028" x="2305050" y="4597400"/>
          <p14:tracePt t="69044" x="2266950" y="4618038"/>
          <p14:tracePt t="69061" x="2227263" y="4624388"/>
          <p14:tracePt t="69078" x="2149475" y="4637088"/>
          <p14:tracePt t="69095" x="2090738" y="4656138"/>
          <p14:tracePt t="69111" x="2032000" y="4664075"/>
          <p14:tracePt t="69128" x="1979613" y="4670425"/>
          <p14:tracePt t="69144" x="1939925" y="4670425"/>
          <p14:tracePt t="69161" x="1920875" y="4670425"/>
          <p14:tracePt t="69178" x="1906588" y="4676775"/>
          <p14:tracePt t="69307" x="1912938" y="4676775"/>
          <p14:tracePt t="69323" x="1920875" y="4676775"/>
          <p14:tracePt t="69331" x="1933575" y="4676775"/>
          <p14:tracePt t="69339" x="1958975" y="4676775"/>
          <p14:tracePt t="69345" x="2017713" y="4676775"/>
          <p14:tracePt t="69362" x="2090738" y="4676775"/>
          <p14:tracePt t="69379" x="2214563" y="4676775"/>
          <p14:tracePt t="69395" x="2298700" y="4676775"/>
          <p14:tracePt t="69412" x="2370138" y="4676775"/>
          <p14:tracePt t="69429" x="2416175" y="4676775"/>
          <p14:tracePt t="69445" x="2474913" y="4656138"/>
          <p14:tracePt t="69462" x="2533650" y="4630738"/>
          <p14:tracePt t="69479" x="2592388" y="4578350"/>
          <p14:tracePt t="69495" x="2638425" y="4538663"/>
          <p14:tracePt t="69512" x="2665413" y="4513263"/>
          <p14:tracePt t="69529" x="2671763" y="4494213"/>
          <p14:tracePt t="69595" x="2665413" y="4500563"/>
          <p14:tracePt t="69609" x="2659063" y="4519613"/>
          <p14:tracePt t="69609" x="2638425" y="4546600"/>
          <p14:tracePt t="69612" x="2598738" y="4611688"/>
          <p14:tracePt t="69629" x="2554288" y="4708525"/>
          <p14:tracePt t="69645" x="2547938" y="4806950"/>
          <p14:tracePt t="69662" x="2566988" y="4899025"/>
          <p14:tracePt t="69679" x="2606675" y="4964113"/>
          <p14:tracePt t="69695" x="2638425" y="5029200"/>
          <p14:tracePt t="69712" x="2678113" y="5087938"/>
          <p14:tracePt t="69729" x="2730500" y="5133975"/>
          <p14:tracePt t="69745" x="2743200" y="5180013"/>
          <p14:tracePt t="69762" x="2762250" y="5199063"/>
          <p14:tracePt t="69779" x="2776538" y="5211763"/>
          <p14:tracePt t="69859" x="2768600" y="5218113"/>
          <p14:tracePt t="69875" x="2762250" y="5218113"/>
          <p14:tracePt t="69883" x="2762250" y="5232400"/>
          <p14:tracePt t="69891" x="2743200" y="5238750"/>
          <p14:tracePt t="69899" x="2690813" y="5291138"/>
          <p14:tracePt t="69912" x="2619375" y="5335588"/>
          <p14:tracePt t="69928" x="2533650" y="5387975"/>
          <p14:tracePt t="69945" x="2443163" y="5446713"/>
          <p14:tracePt t="69962" x="2319338" y="5519738"/>
          <p14:tracePt t="69979" x="2181225" y="5578475"/>
          <p14:tracePt t="69995" x="2076450" y="5610225"/>
          <p14:tracePt t="70012" x="2005013" y="5630863"/>
          <p14:tracePt t="70028" x="1965325" y="5637213"/>
          <p14:tracePt t="70045" x="1939925" y="5643563"/>
          <p14:tracePt t="70062" x="1927225" y="5643563"/>
          <p14:tracePt t="70203" x="1933575" y="5643563"/>
          <p14:tracePt t="70219" x="1939925" y="5649913"/>
          <p14:tracePt t="70243" x="1946275" y="5649913"/>
          <p14:tracePt t="70260" x="1958975" y="5649913"/>
          <p14:tracePt t="70267" x="1979613" y="5649913"/>
          <p14:tracePt t="70278" x="1998663" y="5649913"/>
          <p14:tracePt t="70279" x="2070100" y="5649913"/>
          <p14:tracePt t="70295" x="2168525" y="5649913"/>
          <p14:tracePt t="70312" x="2279650" y="5649913"/>
          <p14:tracePt t="70329" x="2403475" y="5649913"/>
          <p14:tracePt t="70345" x="2533650" y="5637213"/>
          <p14:tracePt t="70362" x="2644775" y="5637213"/>
          <p14:tracePt t="70378" x="2730500" y="5630863"/>
          <p14:tracePt t="70395" x="2768600" y="5630863"/>
          <p14:tracePt t="70412" x="2776538" y="5630863"/>
          <p14:tracePt t="70897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898634"/>
            <a:ext cx="9135036" cy="5872656"/>
          </a:xfrm>
        </p:spPr>
        <p:txBody>
          <a:bodyPr>
            <a:normAutofit/>
          </a:bodyPr>
          <a:lstStyle/>
          <a:p>
            <a:r>
              <a:rPr lang="en-US" dirty="0" smtClean="0"/>
              <a:t>Self Checks and Message	:</a:t>
            </a:r>
            <a:br>
              <a:rPr lang="en-US" dirty="0" smtClean="0"/>
            </a:br>
            <a:r>
              <a:rPr lang="en-US"/>
              <a:t/>
            </a:r>
            <a:br>
              <a:rPr lang="en-US"/>
            </a:br>
            <a:r>
              <a:rPr lang="en-US" smtClean="0"/>
              <a:t>Upload to BB: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“I would like to code the object….”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Where you fill in the name of a real world object you would like to write the code for.	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Now go on and do the self checks…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782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3.2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964" y="958814"/>
            <a:ext cx="8677836" cy="1307470"/>
          </a:xfrm>
        </p:spPr>
        <p:txBody>
          <a:bodyPr/>
          <a:lstStyle/>
          <a:p>
            <a:r>
              <a:rPr lang="en-US" dirty="0" smtClean="0"/>
              <a:t>	Suppose you use a class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Clock</a:t>
            </a:r>
            <a:r>
              <a:rPr lang="en-US" dirty="0" smtClean="0"/>
              <a:t> with private instance variables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hours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minutes</a:t>
            </a:r>
            <a:r>
              <a:rPr lang="en-US" dirty="0" smtClean="0"/>
              <a:t>. How can you access these variables in your program?</a:t>
            </a:r>
            <a:endParaRPr lang="en-US" sz="18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634980"/>
            <a:ext cx="8239827" cy="2685882"/>
          </a:xfrm>
        </p:spPr>
        <p:txBody>
          <a:bodyPr>
            <a:normAutofit/>
          </a:bodyPr>
          <a:lstStyle/>
          <a:p>
            <a:r>
              <a:rPr lang="en-US" b="1" dirty="0" smtClean="0"/>
              <a:t>Answer:</a:t>
            </a:r>
            <a:r>
              <a:rPr lang="en-US" dirty="0" smtClean="0"/>
              <a:t> You can only access them by invoking the methods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Clock</a:t>
            </a:r>
            <a:r>
              <a:rPr lang="en-US" dirty="0" smtClean="0"/>
              <a:t> class. </a:t>
            </a:r>
            <a:endParaRPr lang="en-US" dirty="0" smtClean="0"/>
          </a:p>
          <a:p>
            <a:r>
              <a:rPr lang="en-US" dirty="0" smtClean="0"/>
              <a:t>For example:</a:t>
            </a:r>
          </a:p>
          <a:p>
            <a:r>
              <a:rPr lang="en-US" dirty="0" smtClean="0"/>
              <a:t>Clock </a:t>
            </a:r>
            <a:r>
              <a:rPr lang="en-US" dirty="0" err="1" smtClean="0"/>
              <a:t>myClock</a:t>
            </a:r>
            <a:r>
              <a:rPr lang="en-US" dirty="0" smtClean="0"/>
              <a:t> = new Clock();</a:t>
            </a:r>
          </a:p>
          <a:p>
            <a:r>
              <a:rPr lang="en-US" dirty="0" smtClean="0"/>
              <a:t>int hours = </a:t>
            </a:r>
            <a:r>
              <a:rPr lang="en-US" dirty="0" err="1" smtClean="0"/>
              <a:t>myClock.getHours</a:t>
            </a:r>
            <a:r>
              <a:rPr lang="en-US" dirty="0" smtClean="0"/>
              <a:t>();</a:t>
            </a:r>
          </a:p>
          <a:p>
            <a:r>
              <a:rPr lang="en-US" dirty="0" smtClean="0"/>
              <a:t>int minutes = </a:t>
            </a:r>
            <a:r>
              <a:rPr lang="en-US" dirty="0" err="1" smtClean="0"/>
              <a:t>myclock.getMinutes</a:t>
            </a:r>
            <a:r>
              <a:rPr lang="en-US" dirty="0" smtClean="0"/>
              <a:t>();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20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3.4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964" y="958815"/>
            <a:ext cx="8677836" cy="1232756"/>
          </a:xfrm>
        </p:spPr>
        <p:txBody>
          <a:bodyPr/>
          <a:lstStyle/>
          <a:p>
            <a:r>
              <a:rPr lang="en-US" dirty="0" smtClean="0"/>
              <a:t>	In Chapters 1 and 2, you used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</a:t>
            </a:r>
            <a:r>
              <a:rPr lang="en-US" dirty="0" smtClean="0"/>
              <a:t> as a black box to cause output to appear on the screen. Who designed and implemented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</a:t>
            </a:r>
            <a:r>
              <a:rPr lang="en-US" dirty="0" smtClean="0"/>
              <a:t>?</a:t>
            </a:r>
            <a:endParaRPr lang="en-US" sz="1800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8" name="Content Placeholder 5"/>
          <p:cNvSpPr>
            <a:spLocks noGrp="1"/>
          </p:cNvSpPr>
          <p:nvPr>
            <p:ph idx="1"/>
          </p:nvPr>
        </p:nvSpPr>
        <p:spPr>
          <a:xfrm>
            <a:off x="599372" y="2663324"/>
            <a:ext cx="8239827" cy="943507"/>
          </a:xfrm>
        </p:spPr>
        <p:txBody>
          <a:bodyPr/>
          <a:lstStyle/>
          <a:p>
            <a:r>
              <a:rPr lang="en-US" b="1" dirty="0" smtClean="0"/>
              <a:t>Answer:</a:t>
            </a:r>
            <a:r>
              <a:rPr lang="en-US" dirty="0" smtClean="0"/>
              <a:t> The programmers who designed and implemented the Java library.</a:t>
            </a:r>
            <a:endParaRPr lang="en-US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3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But, Wow – we can also make our own!!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9843" y="1186811"/>
            <a:ext cx="8005392" cy="5355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where java gets really useful!</a:t>
            </a:r>
          </a:p>
          <a:p>
            <a:endParaRPr lang="en-US" dirty="0" smtClean="0"/>
          </a:p>
          <a:p>
            <a:r>
              <a:rPr lang="en-US" dirty="0" smtClean="0"/>
              <a:t>We have a real world problem that we need to solve….</a:t>
            </a:r>
          </a:p>
          <a:p>
            <a:r>
              <a:rPr lang="en-US" dirty="0" smtClean="0"/>
              <a:t>So we can create the objects involved in the problem as java objects and just write code to get our solution!</a:t>
            </a:r>
          </a:p>
          <a:p>
            <a:endParaRPr lang="en-US" dirty="0" smtClean="0"/>
          </a:p>
          <a:p>
            <a:r>
              <a:rPr lang="en-US" u="sng" dirty="0" smtClean="0"/>
              <a:t>Chapter 3 is going to teach us how to do this.</a:t>
            </a:r>
          </a:p>
          <a:p>
            <a:endParaRPr lang="en-US" dirty="0" smtClean="0"/>
          </a:p>
          <a:p>
            <a:r>
              <a:rPr lang="en-US" dirty="0" smtClean="0"/>
              <a:t>3.1 is starting to teach you how to represent </a:t>
            </a:r>
            <a:r>
              <a:rPr lang="en-US" b="1" u="sng" dirty="0" smtClean="0"/>
              <a:t>attributes of your real world object</a:t>
            </a:r>
          </a:p>
          <a:p>
            <a:endParaRPr lang="en-US" dirty="0" smtClean="0"/>
          </a:p>
          <a:p>
            <a:r>
              <a:rPr lang="en-US" dirty="0" smtClean="0"/>
              <a:t>For example:</a:t>
            </a:r>
          </a:p>
          <a:p>
            <a:r>
              <a:rPr lang="en-US" dirty="0" smtClean="0"/>
              <a:t>A door would have a color, a height, a width, etc</a:t>
            </a:r>
          </a:p>
          <a:p>
            <a:r>
              <a:rPr lang="en-US" dirty="0" smtClean="0"/>
              <a:t>A car would have a make, model, year etc</a:t>
            </a:r>
          </a:p>
          <a:p>
            <a:endParaRPr lang="en-US" dirty="0" smtClean="0"/>
          </a:p>
          <a:p>
            <a:r>
              <a:rPr lang="en-US" dirty="0" smtClean="0"/>
              <a:t>These are all attributes and would be represented as: </a:t>
            </a:r>
            <a:r>
              <a:rPr lang="en-US" b="1" u="sng" dirty="0" smtClean="0"/>
              <a:t>Instance Variables</a:t>
            </a:r>
          </a:p>
          <a:p>
            <a:endParaRPr lang="en-US" b="1" dirty="0" smtClean="0"/>
          </a:p>
          <a:p>
            <a:r>
              <a:rPr lang="en-US" b="1" dirty="0" smtClean="0"/>
              <a:t>private String </a:t>
            </a:r>
            <a:r>
              <a:rPr lang="en-US" b="1" dirty="0" err="1" smtClean="0"/>
              <a:t>doorColor</a:t>
            </a:r>
            <a:r>
              <a:rPr lang="en-US" b="1" dirty="0" smtClean="0"/>
              <a:t> = new </a:t>
            </a:r>
            <a:r>
              <a:rPr lang="en-US" b="1" dirty="0" err="1" smtClean="0"/>
              <a:t>String(“blue</a:t>
            </a:r>
            <a:r>
              <a:rPr lang="en-US" b="1" dirty="0" smtClean="0"/>
              <a:t>”);</a:t>
            </a:r>
          </a:p>
          <a:p>
            <a:r>
              <a:rPr lang="en-US" b="1" dirty="0" smtClean="0"/>
              <a:t>private </a:t>
            </a:r>
            <a:r>
              <a:rPr lang="en-US" b="1" dirty="0" err="1" smtClean="0"/>
              <a:t>int</a:t>
            </a:r>
            <a:r>
              <a:rPr lang="en-US" b="1" dirty="0" smtClean="0"/>
              <a:t> </a:t>
            </a:r>
            <a:r>
              <a:rPr lang="en-US" b="1" dirty="0" err="1" smtClean="0"/>
              <a:t>carYear</a:t>
            </a:r>
            <a:r>
              <a:rPr lang="en-US" b="1" dirty="0" smtClean="0"/>
              <a:t> = 1967;</a:t>
            </a:r>
          </a:p>
          <a:p>
            <a:endParaRPr lang="en-US" b="1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8619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882" x="3148013" y="3911600"/>
          <p14:tracePt t="19021" x="3154363" y="3911600"/>
          <p14:tracePt t="19035" x="3175000" y="3911600"/>
          <p14:tracePt t="19037" x="3206750" y="3911600"/>
          <p14:tracePt t="19045" x="3336925" y="3911600"/>
          <p14:tracePt t="19068" x="3468688" y="3911600"/>
          <p14:tracePt t="19084" x="3624263" y="3898900"/>
          <p14:tracePt t="19094" x="3787775" y="3898900"/>
          <p14:tracePt t="19117" x="3951288" y="3898900"/>
          <p14:tracePt t="19128" x="4133850" y="3898900"/>
          <p14:tracePt t="19148" x="4284663" y="3892550"/>
          <p14:tracePt t="19161" x="4421188" y="3892550"/>
          <p14:tracePt t="19179" x="4546600" y="3892550"/>
          <p14:tracePt t="19196" x="4649788" y="3892550"/>
          <p14:tracePt t="19212" x="4767263" y="3892550"/>
          <p14:tracePt t="19228" x="4872038" y="3892550"/>
          <p14:tracePt t="19244" x="5048250" y="3886200"/>
          <p14:tracePt t="19268" x="5153025" y="3886200"/>
          <p14:tracePt t="19284" x="5283200" y="3879850"/>
          <p14:tracePt t="19300" x="5414963" y="3879850"/>
          <p14:tracePt t="19311" x="5564188" y="3879850"/>
          <p14:tracePt t="19328" x="5721350" y="3879850"/>
          <p14:tracePt t="19344" x="5859463" y="3879850"/>
          <p14:tracePt t="19361" x="6021388" y="3873500"/>
          <p14:tracePt t="19378" x="6165850" y="3860800"/>
          <p14:tracePt t="19394" x="6283325" y="3860800"/>
          <p14:tracePt t="19411" x="6400800" y="3852863"/>
          <p14:tracePt t="19428" x="6499225" y="3852863"/>
          <p14:tracePt t="19428" x="6551613" y="3852863"/>
          <p14:tracePt t="19445" x="6635750" y="3852863"/>
          <p14:tracePt t="19461" x="6707188" y="3852863"/>
          <p14:tracePt t="19478" x="6773863" y="3846513"/>
          <p14:tracePt t="19494" x="6818313" y="3846513"/>
          <p14:tracePt t="19511" x="6870700" y="3846513"/>
          <p14:tracePt t="19528" x="6916738" y="3846513"/>
          <p14:tracePt t="19544" x="6942138" y="3846513"/>
          <p14:tracePt t="19561" x="6956425" y="3846513"/>
          <p14:tracePt t="19708" x="6950075" y="3846513"/>
          <p14:tracePt t="19724" x="6950075" y="3840163"/>
          <p14:tracePt t="19732" x="6942138" y="3840163"/>
          <p14:tracePt t="19764" x="6935788" y="3840163"/>
          <p14:tracePt t="19780" x="6929438" y="3840163"/>
          <p14:tracePt t="19788" x="6916738" y="3840163"/>
          <p14:tracePt t="19796" x="6904038" y="3840163"/>
          <p14:tracePt t="19811" x="6883400" y="3840163"/>
          <p14:tracePt t="19811" x="6824663" y="3840163"/>
          <p14:tracePt t="19827" x="6740525" y="3840163"/>
          <p14:tracePt t="19844" x="6557963" y="3840163"/>
          <p14:tracePt t="19861" x="6426200" y="3827463"/>
          <p14:tracePt t="19878" x="6249988" y="3827463"/>
          <p14:tracePt t="19894" x="6080125" y="3821113"/>
          <p14:tracePt t="19911" x="5918200" y="3821113"/>
          <p14:tracePt t="19927" x="5754688" y="3821113"/>
          <p14:tracePt t="19944" x="5630863" y="3821113"/>
          <p14:tracePt t="19961" x="5499100" y="3808413"/>
          <p14:tracePt t="19977" x="5408613" y="3808413"/>
          <p14:tracePt t="19994" x="5341938" y="3808413"/>
          <p14:tracePt t="20011" x="5316538" y="3808413"/>
          <p14:tracePt t="20028" x="5310188" y="3808413"/>
          <p14:tracePt t="20204" x="5322888" y="3808413"/>
          <p14:tracePt t="20212" x="5341938" y="3808413"/>
          <p14:tracePt t="20220" x="5375275" y="3808413"/>
          <p14:tracePt t="20236" x="5421313" y="3808413"/>
          <p14:tracePt t="20236" x="5461000" y="3808413"/>
          <p14:tracePt t="20244" x="5643563" y="3808413"/>
          <p14:tracePt t="20261" x="5799138" y="3808413"/>
          <p14:tracePt t="20277" x="5962650" y="3808413"/>
          <p14:tracePt t="20294" x="6138863" y="3808413"/>
          <p14:tracePt t="20311" x="6296025" y="3808413"/>
          <p14:tracePt t="20327" x="6400800" y="3808413"/>
          <p14:tracePt t="20344" x="6478588" y="3808413"/>
          <p14:tracePt t="20360" x="6492875" y="3808413"/>
          <p14:tracePt t="22643" x="0" y="0"/>
        </p14:tracePtLst>
        <p14:tracePtLst>
          <p14:tracePt t="24301" x="620713" y="4500563"/>
          <p14:tracePt t="24461" x="639763" y="4500563"/>
          <p14:tracePt t="24475" x="652463" y="4500563"/>
          <p14:tracePt t="24477" x="673100" y="4500563"/>
          <p14:tracePt t="24485" x="698500" y="4500563"/>
          <p14:tracePt t="24493" x="744538" y="4506913"/>
          <p14:tracePt t="24527" x="790575" y="4513263"/>
          <p14:tracePt t="24533" x="815975" y="4513263"/>
          <p14:tracePt t="24543" x="830263" y="4513263"/>
          <p14:tracePt t="25245" x="836613" y="4513263"/>
          <p14:tracePt t="25253" x="842963" y="4519613"/>
          <p14:tracePt t="25261" x="862013" y="4519613"/>
          <p14:tracePt t="25277" x="874713" y="4519613"/>
          <p14:tracePt t="25293" x="895350" y="4519613"/>
          <p14:tracePt t="25717" x="901700" y="4525963"/>
          <p14:tracePt t="25725" x="920750" y="4525963"/>
          <p14:tracePt t="25727" x="979488" y="4525963"/>
          <p14:tracePt t="25743" x="1031875" y="4525963"/>
          <p14:tracePt t="25760" x="1077913" y="4525963"/>
          <p14:tracePt t="25776" x="1123950" y="4525963"/>
          <p14:tracePt t="25793" x="1155700" y="4525963"/>
          <p14:tracePt t="25809" x="1182688" y="4525963"/>
          <p14:tracePt t="25826" x="1201738" y="4525963"/>
          <p14:tracePt t="25843" x="1214438" y="4525963"/>
          <p14:tracePt t="25859" x="1247775" y="4525963"/>
          <p14:tracePt t="25876" x="1266825" y="4525963"/>
          <p14:tracePt t="25893" x="1312863" y="4525963"/>
          <p14:tracePt t="25909" x="1331913" y="4525963"/>
          <p14:tracePt t="25926" x="1346200" y="4525963"/>
          <p14:tracePt t="25943" x="1377950" y="4525963"/>
          <p14:tracePt t="25959" x="1417638" y="4525963"/>
          <p14:tracePt t="25976" x="1463675" y="4525963"/>
          <p14:tracePt t="25993" x="1522413" y="4525963"/>
          <p14:tracePt t="26010" x="1593850" y="4525963"/>
          <p14:tracePt t="26026" x="1665288" y="4525963"/>
          <p14:tracePt t="26043" x="1717675" y="4525963"/>
          <p14:tracePt t="26059" x="1757363" y="4525963"/>
          <p14:tracePt t="26076" x="1776413" y="4525963"/>
          <p14:tracePt t="26093" x="1809750" y="4525963"/>
          <p14:tracePt t="26110" x="1822450" y="4525963"/>
          <p14:tracePt t="26126" x="1847850" y="4525963"/>
          <p14:tracePt t="26143" x="1881188" y="4525963"/>
          <p14:tracePt t="26159" x="1906588" y="4519613"/>
          <p14:tracePt t="26176" x="1927225" y="4519613"/>
          <p14:tracePt t="26193" x="1933575" y="4519613"/>
          <p14:tracePt t="26209" x="1939925" y="4519613"/>
          <p14:tracePt t="26333" x="1946275" y="4519613"/>
          <p14:tracePt t="26349" x="1952625" y="4513263"/>
          <p14:tracePt t="26373" x="1958975" y="4513263"/>
          <p14:tracePt t="26677" x="1973263" y="4513263"/>
          <p14:tracePt t="26685" x="1979613" y="4513263"/>
          <p14:tracePt t="26693" x="1992313" y="4513263"/>
          <p14:tracePt t="26709" x="2024063" y="4513263"/>
          <p14:tracePt t="26710" x="2057400" y="4513263"/>
          <p14:tracePt t="26726" x="2090738" y="4513263"/>
          <p14:tracePt t="26742" x="2103438" y="4513263"/>
          <p14:tracePt t="26759" x="2109788" y="4513263"/>
          <p14:tracePt t="26861" x="2122488" y="4513263"/>
          <p14:tracePt t="26878" x="2128838" y="4513263"/>
          <p14:tracePt t="26882" x="2149475" y="4513263"/>
          <p14:tracePt t="26892" x="2155825" y="4513263"/>
          <p14:tracePt t="26909" x="2174875" y="4513263"/>
          <p14:tracePt t="26926" x="2187575" y="4513263"/>
          <p14:tracePt t="26973" x="2193925" y="4513263"/>
          <p14:tracePt t="27005" x="2201863" y="4513263"/>
          <p14:tracePt t="27197" x="2208213" y="4513263"/>
          <p14:tracePt t="27205" x="2220913" y="4513263"/>
          <p14:tracePt t="27213" x="2233613" y="4513263"/>
          <p14:tracePt t="27225" x="2246313" y="4513263"/>
          <p14:tracePt t="27226" x="2286000" y="4513263"/>
          <p14:tracePt t="27259" x="2325688" y="4513263"/>
          <p14:tracePt t="27259" x="2370138" y="4513263"/>
          <p14:tracePt t="27275" x="2403475" y="4513263"/>
          <p14:tracePt t="27292" x="2422525" y="4519613"/>
          <p14:tracePt t="27309" x="2436813" y="4519613"/>
          <p14:tracePt t="27357" x="2443163" y="4519613"/>
          <p14:tracePt t="27669" x="2449513" y="4519613"/>
          <p14:tracePt t="27679" x="2462213" y="4519613"/>
          <p14:tracePt t="27679" x="2468563" y="4519613"/>
          <p14:tracePt t="27692" x="2481263" y="4519613"/>
          <p14:tracePt t="27692" x="2501900" y="4519613"/>
          <p14:tracePt t="27709" x="2527300" y="4519613"/>
          <p14:tracePt t="27725" x="2560638" y="4525963"/>
          <p14:tracePt t="27742" x="2598738" y="4525963"/>
          <p14:tracePt t="27759" x="2644775" y="4525963"/>
          <p14:tracePt t="27775" x="2678113" y="4525963"/>
          <p14:tracePt t="27792" x="2717800" y="4525963"/>
          <p14:tracePt t="27809" x="2755900" y="4525963"/>
          <p14:tracePt t="27825" x="2808288" y="4525963"/>
          <p14:tracePt t="27842" x="2867025" y="4525963"/>
          <p14:tracePt t="27859" x="2919413" y="4525963"/>
          <p14:tracePt t="27876" x="2965450" y="4525963"/>
          <p14:tracePt t="27893" x="3043238" y="4525963"/>
          <p14:tracePt t="27909" x="3101975" y="4519613"/>
          <p14:tracePt t="27926" x="3148013" y="4519613"/>
          <p14:tracePt t="27942" x="3194050" y="4519613"/>
          <p14:tracePt t="27959" x="3219450" y="4519613"/>
          <p14:tracePt t="27975" x="3240088" y="4519613"/>
          <p14:tracePt t="28765" x="3259138" y="4519613"/>
          <p14:tracePt t="28780" x="3278188" y="4519613"/>
          <p14:tracePt t="28781" x="3336925" y="4532313"/>
          <p14:tracePt t="28796" x="3409950" y="4538663"/>
          <p14:tracePt t="28809" x="3506788" y="4546600"/>
          <p14:tracePt t="28825" x="3598863" y="4546600"/>
          <p14:tracePt t="28842" x="3676650" y="4559300"/>
          <p14:tracePt t="28858" x="3741738" y="4559300"/>
          <p14:tracePt t="28875" x="3808413" y="4565650"/>
          <p14:tracePt t="28891" x="3879850" y="4578350"/>
          <p14:tracePt t="28908" x="3938588" y="4578350"/>
          <p14:tracePt t="28925" x="4010025" y="4578350"/>
          <p14:tracePt t="28942" x="4056063" y="4578350"/>
          <p14:tracePt t="28958" x="4102100" y="4578350"/>
          <p14:tracePt t="28975" x="4133850" y="4584700"/>
          <p14:tracePt t="28992" x="4148138" y="4584700"/>
          <p14:tracePt t="29008" x="4154488" y="4584700"/>
          <p14:tracePt t="29421" x="4148138" y="4584700"/>
          <p14:tracePt t="29423" x="4140200" y="4591050"/>
          <p14:tracePt t="29442" x="4133850" y="4591050"/>
          <p14:tracePt t="29442" x="4121150" y="4597400"/>
          <p14:tracePt t="29458" x="4095750" y="4605338"/>
          <p14:tracePt t="29475" x="4043363" y="4637088"/>
          <p14:tracePt t="29491" x="4010025" y="4649788"/>
          <p14:tracePt t="29508" x="3938588" y="4676775"/>
          <p14:tracePt t="29525" x="3821113" y="4729163"/>
          <p14:tracePt t="29541" x="3716338" y="4767263"/>
          <p14:tracePt t="29558" x="3632200" y="4800600"/>
          <p14:tracePt t="29575" x="3540125" y="4826000"/>
          <p14:tracePt t="29591" x="3435350" y="4852988"/>
          <p14:tracePt t="29608" x="3317875" y="4872038"/>
          <p14:tracePt t="29625" x="3187700" y="4905375"/>
          <p14:tracePt t="29641" x="3036888" y="4918075"/>
          <p14:tracePt t="29658" x="2873375" y="4924425"/>
          <p14:tracePt t="29675" x="2724150" y="4924425"/>
          <p14:tracePt t="29691" x="2547938" y="4937125"/>
          <p14:tracePt t="29708" x="2384425" y="4937125"/>
          <p14:tracePt t="29725" x="2135188" y="4937125"/>
          <p14:tracePt t="29741" x="1979613" y="4937125"/>
          <p14:tracePt t="29758" x="1828800" y="4951413"/>
          <p14:tracePt t="29774" x="1724025" y="4957763"/>
          <p14:tracePt t="29791" x="1619250" y="4957763"/>
          <p14:tracePt t="29808" x="1541463" y="4964113"/>
          <p14:tracePt t="29824" x="1476375" y="4970463"/>
          <p14:tracePt t="29841" x="1443038" y="4970463"/>
          <p14:tracePt t="29858" x="1417638" y="4970463"/>
          <p14:tracePt t="29874" x="1404938" y="4976813"/>
          <p14:tracePt t="30285" x="1411288" y="4964113"/>
          <p14:tracePt t="30299" x="1430338" y="4945063"/>
          <p14:tracePt t="30301" x="1436688" y="4937125"/>
          <p14:tracePt t="30309" x="1463675" y="4918075"/>
          <p14:tracePt t="30324" x="1495425" y="4892675"/>
          <p14:tracePt t="30341" x="1516063" y="4878388"/>
          <p14:tracePt t="30358" x="1522413" y="4878388"/>
          <p14:tracePt t="30445" x="1528763" y="4878388"/>
          <p14:tracePt t="30453" x="1528763" y="4872038"/>
          <p14:tracePt t="30466" x="1541463" y="4865688"/>
          <p14:tracePt t="30469" x="1547813" y="4865688"/>
          <p14:tracePt t="30477" x="1600200" y="4833938"/>
          <p14:tracePt t="30491" x="1665288" y="4826000"/>
          <p14:tracePt t="30507" x="1730375" y="4800600"/>
          <p14:tracePt t="30524" x="1816100" y="4781550"/>
          <p14:tracePt t="30541" x="1847850" y="4775200"/>
          <p14:tracePt t="30558" x="1881188" y="4775200"/>
          <p14:tracePt t="30574" x="1912938" y="4775200"/>
          <p14:tracePt t="30591" x="1933575" y="4775200"/>
          <p14:tracePt t="30607" x="1952625" y="4775200"/>
          <p14:tracePt t="30624" x="1958975" y="4775200"/>
          <p14:tracePt t="30661" x="1965325" y="4775200"/>
          <p14:tracePt t="30669" x="1973263" y="4775200"/>
          <p14:tracePt t="30676" x="1979613" y="4775200"/>
          <p14:tracePt t="30691" x="1992313" y="4781550"/>
          <p14:tracePt t="30707" x="2024063" y="4794250"/>
          <p14:tracePt t="30724" x="2070100" y="4819650"/>
          <p14:tracePt t="30741" x="2103438" y="4826000"/>
          <p14:tracePt t="30758" x="2128838" y="4840288"/>
          <p14:tracePt t="30774" x="2162175" y="4840288"/>
          <p14:tracePt t="30791" x="2187575" y="4840288"/>
          <p14:tracePt t="30807" x="2214563" y="4840288"/>
          <p14:tracePt t="30824" x="2246313" y="4840288"/>
          <p14:tracePt t="30841" x="2273300" y="4840288"/>
          <p14:tracePt t="30858" x="2311400" y="4840288"/>
          <p14:tracePt t="30875" x="2332038" y="4840288"/>
          <p14:tracePt t="30891" x="2351088" y="4840288"/>
          <p14:tracePt t="30908" x="2370138" y="4840288"/>
          <p14:tracePt t="30924" x="2384425" y="4840288"/>
          <p14:tracePt t="30941" x="2397125" y="4840288"/>
          <p14:tracePt t="30957" x="2422525" y="4840288"/>
          <p14:tracePt t="30974" x="2430463" y="4833938"/>
          <p14:tracePt t="30991" x="2462213" y="4833938"/>
          <p14:tracePt t="31008" x="2508250" y="4833938"/>
          <p14:tracePt t="31024" x="2554288" y="4833938"/>
          <p14:tracePt t="31041" x="2613025" y="4833938"/>
          <p14:tracePt t="31057" x="2665413" y="4833938"/>
          <p14:tracePt t="31074" x="2709863" y="4833938"/>
          <p14:tracePt t="31091" x="2749550" y="4833938"/>
          <p14:tracePt t="31107" x="2782888" y="4833938"/>
          <p14:tracePt t="31124" x="2808288" y="4840288"/>
          <p14:tracePt t="31124" x="2827338" y="4840288"/>
          <p14:tracePt t="31141" x="2847975" y="4846638"/>
          <p14:tracePt t="31157" x="2867025" y="4859338"/>
          <p14:tracePt t="31174" x="2887663" y="4878388"/>
          <p14:tracePt t="31191" x="2906713" y="4892675"/>
          <p14:tracePt t="31207" x="2919413" y="4899025"/>
          <p14:tracePt t="31224" x="2932113" y="4905375"/>
          <p14:tracePt t="31241" x="2938463" y="4911725"/>
          <p14:tracePt t="31257" x="2946400" y="4918075"/>
          <p14:tracePt t="31274" x="2959100" y="4924425"/>
          <p14:tracePt t="31291" x="2965450" y="4924425"/>
          <p14:tracePt t="31307" x="2971800" y="4924425"/>
          <p14:tracePt t="31324" x="2984500" y="4918075"/>
          <p14:tracePt t="31341" x="3011488" y="4918075"/>
          <p14:tracePt t="31357" x="3036888" y="4918075"/>
          <p14:tracePt t="31374" x="3070225" y="4911725"/>
          <p14:tracePt t="31391" x="3095625" y="4911725"/>
          <p14:tracePt t="31407" x="3128963" y="4905375"/>
          <p14:tracePt t="31424" x="3160713" y="4905375"/>
          <p14:tracePt t="31441" x="3187700" y="4905375"/>
          <p14:tracePt t="31457" x="3213100" y="4905375"/>
          <p14:tracePt t="31474" x="3240088" y="4905375"/>
          <p14:tracePt t="31490" x="3271838" y="4905375"/>
          <p14:tracePt t="31507" x="3317875" y="4905375"/>
          <p14:tracePt t="31524" x="3357563" y="4911725"/>
          <p14:tracePt t="31540" x="3422650" y="4918075"/>
          <p14:tracePt t="31557" x="3468688" y="4924425"/>
          <p14:tracePt t="31574" x="3533775" y="4924425"/>
          <p14:tracePt t="31590" x="3565525" y="4945063"/>
          <p14:tracePt t="31607" x="3605213" y="4957763"/>
          <p14:tracePt t="31624" x="3624263" y="4964113"/>
          <p14:tracePt t="31641" x="3651250" y="4970463"/>
          <p14:tracePt t="31657" x="3663950" y="4964113"/>
          <p14:tracePt t="31674" x="3670300" y="4964113"/>
          <p14:tracePt t="35109" x="3670300" y="4957763"/>
          <p14:tracePt t="35117" x="3663950" y="4957763"/>
          <p14:tracePt t="35131" x="3657600" y="4957763"/>
          <p14:tracePt t="35161" x="3651250" y="4957763"/>
          <p14:tracePt t="35173" x="3644900" y="4957763"/>
          <p14:tracePt t="35181" x="3638550" y="4957763"/>
          <p14:tracePt t="35189" x="3624263" y="4957763"/>
          <p14:tracePt t="35197" x="3586163" y="4924425"/>
          <p14:tracePt t="35206" x="3494088" y="4872038"/>
          <p14:tracePt t="35222" x="3422650" y="4826000"/>
          <p14:tracePt t="35240" x="3395663" y="4806950"/>
          <p14:tracePt t="35541" x="3389313" y="4806950"/>
          <p14:tracePt t="35549" x="3376613" y="4806950"/>
          <p14:tracePt t="35557" x="3357563" y="4806950"/>
          <p14:tracePt t="35559" x="3330575" y="4806950"/>
          <p14:tracePt t="35572" x="3305175" y="4800600"/>
          <p14:tracePt t="35589" x="3298825" y="4800600"/>
          <p14:tracePt t="35606" x="3284538" y="4800600"/>
          <p14:tracePt t="35622" x="3265488" y="4806950"/>
          <p14:tracePt t="35639" x="3259138" y="4806950"/>
          <p14:tracePt t="35656" x="3252788" y="4806950"/>
          <p14:tracePt t="35672" x="3246438" y="4813300"/>
          <p14:tracePt t="35789" x="3240088" y="4813300"/>
          <p14:tracePt t="35837" x="3233738" y="4813300"/>
          <p14:tracePt t="36205" x="3225800" y="4813300"/>
          <p14:tracePt t="36212" x="3219450" y="4813300"/>
          <p14:tracePt t="36223" x="3219450" y="4819650"/>
          <p14:tracePt t="36244" x="3213100" y="4819650"/>
          <p14:tracePt t="36256" x="3213100" y="4826000"/>
          <p14:tracePt t="36256" x="3200400" y="4826000"/>
          <p14:tracePt t="36272" x="3194050" y="4826000"/>
          <p14:tracePt t="36289" x="3181350" y="4833938"/>
          <p14:tracePt t="36305" x="3175000" y="4833938"/>
          <p14:tracePt t="36322" x="3167063" y="4833938"/>
          <p14:tracePt t="36339" x="3160713" y="4840288"/>
          <p14:tracePt t="36355" x="3154363" y="4846638"/>
          <p14:tracePt t="36396" x="3148013" y="4846638"/>
          <p14:tracePt t="36406" x="3148013" y="4852988"/>
          <p14:tracePt t="36428" x="3148013" y="4859338"/>
          <p14:tracePt t="36439" x="3141663" y="4859338"/>
          <p14:tracePt t="36444" x="3135313" y="4884738"/>
          <p14:tracePt t="36455" x="3135313" y="4905375"/>
          <p14:tracePt t="36472" x="3135313" y="4930775"/>
          <p14:tracePt t="36488" x="3135313" y="4945063"/>
          <p14:tracePt t="36505" x="3135313" y="4964113"/>
          <p14:tracePt t="36522" x="3135313" y="4976813"/>
          <p14:tracePt t="36539" x="3135313" y="4989513"/>
          <p14:tracePt t="36555" x="3135313" y="4995863"/>
          <p14:tracePt t="36572" x="3135313" y="5029200"/>
          <p14:tracePt t="36589" x="3141663" y="5048250"/>
          <p14:tracePt t="36605" x="3148013" y="5062538"/>
          <p14:tracePt t="36622" x="3154363" y="5068888"/>
          <p14:tracePt t="36638" x="3160713" y="5081588"/>
          <p14:tracePt t="36655" x="3167063" y="5087938"/>
          <p14:tracePt t="36672" x="3175000" y="5100638"/>
          <p14:tracePt t="36688" x="3187700" y="5100638"/>
          <p14:tracePt t="36705" x="3200400" y="5106988"/>
          <p14:tracePt t="36722" x="3213100" y="5106988"/>
          <p14:tracePt t="36738" x="3225800" y="5106988"/>
          <p14:tracePt t="36755" x="3225800" y="5113338"/>
          <p14:tracePt t="36772" x="3233738" y="5113338"/>
          <p14:tracePt t="36892" x="3225800" y="5121275"/>
          <p14:tracePt t="36907" x="3219450" y="5127625"/>
          <p14:tracePt t="36908" x="3206750" y="5146675"/>
          <p14:tracePt t="36922" x="3194050" y="5159375"/>
          <p14:tracePt t="36938" x="3181350" y="5173663"/>
          <p14:tracePt t="36981" x="3175000" y="5173663"/>
          <p14:tracePt t="37012" x="3167063" y="5173663"/>
          <p14:tracePt t="37020" x="3148013" y="5159375"/>
          <p14:tracePt t="37028" x="3108325" y="5153025"/>
          <p14:tracePt t="37036" x="3070225" y="5133975"/>
          <p14:tracePt t="37044" x="2952750" y="5094288"/>
          <p14:tracePt t="37055" x="2736850" y="5041900"/>
          <p14:tracePt t="37072" x="2501900" y="4983163"/>
          <p14:tracePt t="37088" x="2246313" y="4937125"/>
          <p14:tracePt t="37105" x="2044700" y="4911725"/>
          <p14:tracePt t="37122" x="1920875" y="4884738"/>
          <p14:tracePt t="37138" x="1803400" y="4884738"/>
          <p14:tracePt t="37155" x="1724025" y="4884738"/>
          <p14:tracePt t="37172" x="1652588" y="4884738"/>
          <p14:tracePt t="37188" x="1566863" y="4884738"/>
          <p14:tracePt t="37205" x="1508125" y="4884738"/>
          <p14:tracePt t="37222" x="1443038" y="4884738"/>
          <p14:tracePt t="37238" x="1358900" y="4884738"/>
          <p14:tracePt t="37255" x="1293813" y="4884738"/>
          <p14:tracePt t="37272" x="1208088" y="4884738"/>
          <p14:tracePt t="37288" x="1117600" y="4884738"/>
          <p14:tracePt t="37305" x="1025525" y="4884738"/>
          <p14:tracePt t="37322" x="939800" y="4878388"/>
          <p14:tracePt t="37338" x="849313" y="4878388"/>
          <p14:tracePt t="37355" x="769938" y="4872038"/>
          <p14:tracePt t="37372" x="719138" y="4872038"/>
          <p14:tracePt t="37388" x="660400" y="4872038"/>
          <p14:tracePt t="37405" x="652463" y="4872038"/>
          <p14:tracePt t="37604" x="652463" y="4865688"/>
          <p14:tracePt t="37612" x="660400" y="4859338"/>
          <p14:tracePt t="37628" x="673100" y="4852988"/>
          <p14:tracePt t="37636" x="673100" y="4846638"/>
          <p14:tracePt t="37641" x="698500" y="4826000"/>
          <p14:tracePt t="37655" x="704850" y="4819650"/>
          <p14:tracePt t="37671" x="725488" y="4806950"/>
          <p14:tracePt t="37688" x="738188" y="4794250"/>
          <p14:tracePt t="37705" x="744538" y="4787900"/>
          <p14:tracePt t="37721" x="750888" y="4781550"/>
          <p14:tracePt t="37738" x="757238" y="4767263"/>
          <p14:tracePt t="37755" x="777875" y="4748213"/>
          <p14:tracePt t="37771" x="809625" y="4722813"/>
          <p14:tracePt t="37788" x="849313" y="4683125"/>
          <p14:tracePt t="37805" x="881063" y="4656138"/>
          <p14:tracePt t="37821" x="895350" y="4643438"/>
          <p14:tracePt t="37838" x="920750" y="4624388"/>
          <p14:tracePt t="37855" x="939800" y="4605338"/>
          <p14:tracePt t="37871" x="966788" y="4578350"/>
          <p14:tracePt t="37888" x="985838" y="4565650"/>
          <p14:tracePt t="37905" x="998538" y="4546600"/>
          <p14:tracePt t="37921" x="1019175" y="4519613"/>
          <p14:tracePt t="37938" x="1031875" y="4494213"/>
          <p14:tracePt t="37955" x="1031875" y="4479925"/>
          <p14:tracePt t="37972" x="1031875" y="4448175"/>
          <p14:tracePt t="37989" x="1031875" y="4427538"/>
          <p14:tracePt t="38005" x="1031875" y="4402138"/>
          <p14:tracePt t="38022" x="1031875" y="4389438"/>
          <p14:tracePt t="38038" x="1031875" y="4368800"/>
          <p14:tracePt t="38055" x="1025525" y="4362450"/>
          <p14:tracePt t="38071" x="1019175" y="4343400"/>
          <p14:tracePt t="38088" x="1012825" y="4330700"/>
          <p14:tracePt t="38105" x="998538" y="4318000"/>
          <p14:tracePt t="38121" x="992188" y="4303713"/>
          <p14:tracePt t="38138" x="985838" y="4297363"/>
          <p14:tracePt t="38154" x="973138" y="4291013"/>
          <p14:tracePt t="38171" x="960438" y="4278313"/>
          <p14:tracePt t="38188" x="933450" y="4259263"/>
          <p14:tracePt t="38205" x="920750" y="4251325"/>
          <p14:tracePt t="38221" x="914400" y="4244975"/>
          <p14:tracePt t="38238" x="908050" y="4244975"/>
          <p14:tracePt t="38255" x="901700" y="4238625"/>
          <p14:tracePt t="38272" x="889000" y="4232275"/>
          <p14:tracePt t="38289" x="874713" y="4232275"/>
          <p14:tracePt t="38306" x="868363" y="4225925"/>
          <p14:tracePt t="38322" x="842963" y="4219575"/>
          <p14:tracePt t="38339" x="822325" y="4213225"/>
          <p14:tracePt t="38355" x="815975" y="4213225"/>
          <p14:tracePt t="38372" x="796925" y="4213225"/>
          <p14:tracePt t="38389" x="784225" y="4206875"/>
          <p14:tracePt t="38406" x="769938" y="4206875"/>
          <p14:tracePt t="38422" x="757238" y="4198938"/>
          <p14:tracePt t="38439" x="744538" y="4198938"/>
          <p14:tracePt t="38455" x="738188" y="4198938"/>
          <p14:tracePt t="38472" x="725488" y="4198938"/>
          <p14:tracePt t="38489" x="719138" y="4198938"/>
          <p14:tracePt t="38505" x="704850" y="4198938"/>
          <p14:tracePt t="38522" x="698500" y="4198938"/>
          <p14:tracePt t="38539" x="692150" y="4198938"/>
          <p14:tracePt t="38556" x="685800" y="4198938"/>
          <p14:tracePt t="38572" x="673100" y="4198938"/>
          <p14:tracePt t="38589" x="652463" y="4198938"/>
          <p14:tracePt t="38606" x="633413" y="4198938"/>
          <p14:tracePt t="38622" x="620713" y="4206875"/>
          <p14:tracePt t="38639" x="601663" y="4206875"/>
          <p14:tracePt t="38655" x="587375" y="4206875"/>
          <p14:tracePt t="38672" x="574675" y="4213225"/>
          <p14:tracePt t="38689" x="555625" y="4213225"/>
          <p14:tracePt t="38705" x="534988" y="4219575"/>
          <p14:tracePt t="38722" x="515938" y="4225925"/>
          <p14:tracePt t="38739" x="490538" y="4232275"/>
          <p14:tracePt t="38755" x="463550" y="4244975"/>
          <p14:tracePt t="38772" x="438150" y="4259263"/>
          <p14:tracePt t="38789" x="423863" y="4278313"/>
          <p14:tracePt t="38789" x="417513" y="4278313"/>
          <p14:tracePt t="38805" x="404813" y="4284663"/>
          <p14:tracePt t="38822" x="392113" y="4291013"/>
          <p14:tracePt t="38839" x="385763" y="4297363"/>
          <p14:tracePt t="38855" x="365125" y="4318000"/>
          <p14:tracePt t="38872" x="346075" y="4337050"/>
          <p14:tracePt t="38889" x="333375" y="4356100"/>
          <p14:tracePt t="38905" x="320675" y="4368800"/>
          <p14:tracePt t="38922" x="306388" y="4395788"/>
          <p14:tracePt t="38939" x="293688" y="4414838"/>
          <p14:tracePt t="38955" x="280988" y="4435475"/>
          <p14:tracePt t="38972" x="268288" y="4460875"/>
          <p14:tracePt t="38989" x="241300" y="4519613"/>
          <p14:tracePt t="39006" x="228600" y="4559300"/>
          <p14:tracePt t="39022" x="228600" y="4597400"/>
          <p14:tracePt t="39039" x="228600" y="4643438"/>
          <p14:tracePt t="39055" x="228600" y="4676775"/>
          <p14:tracePt t="39072" x="228600" y="4702175"/>
          <p14:tracePt t="39088" x="241300" y="4735513"/>
          <p14:tracePt t="39105" x="247650" y="4760913"/>
          <p14:tracePt t="39122" x="261938" y="4794250"/>
          <p14:tracePt t="39139" x="280988" y="4813300"/>
          <p14:tracePt t="39155" x="293688" y="4833938"/>
          <p14:tracePt t="39172" x="306388" y="4852988"/>
          <p14:tracePt t="39188" x="327025" y="4878388"/>
          <p14:tracePt t="39205" x="358775" y="4918075"/>
          <p14:tracePt t="39222" x="379413" y="4945063"/>
          <p14:tracePt t="39238" x="411163" y="4970463"/>
          <p14:tracePt t="39255" x="444500" y="4989513"/>
          <p14:tracePt t="39272" x="482600" y="5003800"/>
          <p14:tracePt t="39288" x="515938" y="5016500"/>
          <p14:tracePt t="39305" x="549275" y="5016500"/>
          <p14:tracePt t="39322" x="581025" y="5016500"/>
          <p14:tracePt t="39338" x="608013" y="5016500"/>
          <p14:tracePt t="39355" x="620713" y="5016500"/>
          <p14:tracePt t="39372" x="633413" y="5010150"/>
          <p14:tracePt t="39388" x="652463" y="5003800"/>
          <p14:tracePt t="39405" x="673100" y="4989513"/>
          <p14:tracePt t="39422" x="692150" y="4976813"/>
          <p14:tracePt t="39438" x="704850" y="4964113"/>
          <p14:tracePt t="39455" x="719138" y="4951413"/>
          <p14:tracePt t="39472" x="731838" y="4945063"/>
          <p14:tracePt t="39488" x="738188" y="4924425"/>
          <p14:tracePt t="39505" x="757238" y="4899025"/>
          <p14:tracePt t="39522" x="777875" y="4872038"/>
          <p14:tracePt t="39538" x="796925" y="4846638"/>
          <p14:tracePt t="39555" x="809625" y="4833938"/>
          <p14:tracePt t="39572" x="815975" y="4819650"/>
          <p14:tracePt t="39588" x="822325" y="4806950"/>
          <p14:tracePt t="39605" x="830263" y="4794250"/>
          <p14:tracePt t="39622" x="836613" y="4775200"/>
          <p14:tracePt t="39638" x="842963" y="4741863"/>
          <p14:tracePt t="39655" x="849313" y="4722813"/>
          <p14:tracePt t="39672" x="849313" y="4702175"/>
          <p14:tracePt t="39688" x="862013" y="4683125"/>
          <p14:tracePt t="39705" x="862013" y="4676775"/>
          <p14:tracePt t="39722" x="862013" y="4656138"/>
          <p14:tracePt t="39738" x="862013" y="4637088"/>
          <p14:tracePt t="39755" x="862013" y="4618038"/>
          <p14:tracePt t="39771" x="874713" y="4597400"/>
          <p14:tracePt t="39788" x="874713" y="4572000"/>
          <p14:tracePt t="39805" x="881063" y="4552950"/>
          <p14:tracePt t="39822" x="881063" y="4532313"/>
          <p14:tracePt t="39838" x="889000" y="4519613"/>
          <p14:tracePt t="39855" x="889000" y="4506913"/>
          <p14:tracePt t="39871" x="895350" y="4487863"/>
          <p14:tracePt t="39888" x="901700" y="4479925"/>
          <p14:tracePt t="39905" x="901700" y="4473575"/>
          <p14:tracePt t="39922" x="908050" y="4460875"/>
          <p14:tracePt t="39938" x="908050" y="4448175"/>
          <p14:tracePt t="39955" x="914400" y="4441825"/>
          <p14:tracePt t="39989" x="914400" y="4435475"/>
          <p14:tracePt t="40605" x="914400" y="4441825"/>
          <p14:tracePt t="40621" x="914400" y="4448175"/>
          <p14:tracePt t="40669" x="914400" y="4454525"/>
          <p14:tracePt t="40717" x="914400" y="4467225"/>
          <p14:tracePt t="40725" x="914400" y="4473575"/>
          <p14:tracePt t="40733" x="914400" y="4487863"/>
          <p14:tracePt t="40739" x="914400" y="4506913"/>
          <p14:tracePt t="40755" x="908050" y="4513263"/>
          <p14:tracePt t="40771" x="908050" y="4519613"/>
          <p14:tracePt t="40788" x="908050" y="4525963"/>
          <p14:tracePt t="40853" x="908050" y="4532313"/>
          <p14:tracePt t="41597" x="908050" y="4546600"/>
          <p14:tracePt t="41605" x="908050" y="4552950"/>
          <p14:tracePt t="41613" x="908050" y="4559300"/>
          <p14:tracePt t="41621" x="908050" y="4578350"/>
          <p14:tracePt t="41637" x="901700" y="4578350"/>
          <p14:tracePt t="41638" x="901700" y="4597400"/>
          <p14:tracePt t="41654" x="901700" y="4611688"/>
          <p14:tracePt t="41671" x="895350" y="4630738"/>
          <p14:tracePt t="41688" x="895350" y="4643438"/>
          <p14:tracePt t="41704" x="895350" y="4649788"/>
          <p14:tracePt t="41721" x="889000" y="4664075"/>
          <p14:tracePt t="41737" x="889000" y="4689475"/>
          <p14:tracePt t="41754" x="881063" y="4708525"/>
          <p14:tracePt t="41771" x="874713" y="4735513"/>
          <p14:tracePt t="41787" x="868363" y="4754563"/>
          <p14:tracePt t="41804" x="862013" y="4775200"/>
          <p14:tracePt t="41821" x="855663" y="4794250"/>
          <p14:tracePt t="41838" x="855663" y="4800600"/>
          <p14:tracePt t="41854" x="855663" y="4813300"/>
          <p14:tracePt t="41957" x="855663" y="4819650"/>
          <p14:tracePt t="41981" x="855663" y="4826000"/>
          <p14:tracePt t="42037" x="855663" y="4833938"/>
          <p14:tracePt t="42045" x="855663" y="4840288"/>
          <p14:tracePt t="42053" x="855663" y="4846638"/>
          <p14:tracePt t="42061" x="855663" y="4852988"/>
          <p14:tracePt t="42071" x="849313" y="4865688"/>
          <p14:tracePt t="42087" x="849313" y="4878388"/>
          <p14:tracePt t="42104" x="849313" y="4892675"/>
          <p14:tracePt t="42121" x="849313" y="4899025"/>
          <p14:tracePt t="45029" x="849313" y="4892675"/>
          <p14:tracePt t="45045" x="849313" y="4884738"/>
          <p14:tracePt t="45053" x="855663" y="4872038"/>
          <p14:tracePt t="45069" x="855663" y="4865688"/>
          <p14:tracePt t="45070" x="862013" y="4852988"/>
          <p14:tracePt t="45157" x="862013" y="4846638"/>
          <p14:tracePt t="45167" x="862013" y="4826000"/>
          <p14:tracePt t="45173" x="868363" y="4813300"/>
          <p14:tracePt t="45181" x="868363" y="4806950"/>
          <p14:tracePt t="45189" x="868363" y="4800600"/>
          <p14:tracePt t="45203" x="868363" y="4794250"/>
          <p14:tracePt t="45285" x="862013" y="4794250"/>
          <p14:tracePt t="45293" x="862013" y="4781550"/>
          <p14:tracePt t="45303" x="849313" y="4767263"/>
          <p14:tracePt t="45303" x="842963" y="4735513"/>
          <p14:tracePt t="45319" x="842963" y="4716463"/>
          <p14:tracePt t="45336" x="836613" y="4689475"/>
          <p14:tracePt t="45353" x="836613" y="4676775"/>
          <p14:tracePt t="45369" x="830263" y="4656138"/>
          <p14:tracePt t="45386" x="815975" y="4637088"/>
          <p14:tracePt t="45403" x="809625" y="4618038"/>
          <p14:tracePt t="45419" x="803275" y="4605338"/>
          <p14:tracePt t="45436" x="790575" y="4591050"/>
          <p14:tracePt t="45453" x="763588" y="4565650"/>
          <p14:tracePt t="45469" x="744538" y="4546600"/>
          <p14:tracePt t="45486" x="711200" y="4525963"/>
          <p14:tracePt t="45503" x="679450" y="4513263"/>
          <p14:tracePt t="45519" x="652463" y="4500563"/>
          <p14:tracePt t="45536" x="639763" y="4494213"/>
          <p14:tracePt t="45553" x="633413" y="4494213"/>
          <p14:tracePt t="45569" x="627063" y="4494213"/>
          <p14:tracePt t="45586" x="614363" y="4494213"/>
          <p14:tracePt t="45603" x="587375" y="4494213"/>
          <p14:tracePt t="45619" x="549275" y="4494213"/>
          <p14:tracePt t="45636" x="503238" y="4494213"/>
          <p14:tracePt t="45653" x="423863" y="4494213"/>
          <p14:tracePt t="45669" x="398463" y="4494213"/>
          <p14:tracePt t="45686" x="385763" y="4494213"/>
          <p14:tracePt t="45703" x="373063" y="4500563"/>
          <p14:tracePt t="45719" x="365125" y="4506913"/>
          <p14:tracePt t="45736" x="358775" y="4513263"/>
          <p14:tracePt t="45752" x="339725" y="4519613"/>
          <p14:tracePt t="45769" x="320675" y="4538663"/>
          <p14:tracePt t="45786" x="300038" y="4559300"/>
          <p14:tracePt t="45803" x="280988" y="4578350"/>
          <p14:tracePt t="45819" x="274638" y="4597400"/>
          <p14:tracePt t="45836" x="261938" y="4618038"/>
          <p14:tracePt t="45852" x="247650" y="4637088"/>
          <p14:tracePt t="45869" x="247650" y="4664075"/>
          <p14:tracePt t="45886" x="247650" y="4683125"/>
          <p14:tracePt t="45903" x="247650" y="4702175"/>
          <p14:tracePt t="45919" x="247650" y="4708525"/>
          <p14:tracePt t="45936" x="254000" y="4729163"/>
          <p14:tracePt t="45952" x="268288" y="4754563"/>
          <p14:tracePt t="45969" x="293688" y="4781550"/>
          <p14:tracePt t="45986" x="333375" y="4800600"/>
          <p14:tracePt t="46003" x="358775" y="4819650"/>
          <p14:tracePt t="46019" x="417513" y="4826000"/>
          <p14:tracePt t="46036" x="463550" y="4826000"/>
          <p14:tracePt t="46052" x="555625" y="4833938"/>
          <p14:tracePt t="46069" x="593725" y="4833938"/>
          <p14:tracePt t="46086" x="639763" y="4833938"/>
          <p14:tracePt t="46102" x="692150" y="4833938"/>
          <p14:tracePt t="46119" x="725488" y="4833938"/>
          <p14:tracePt t="46136" x="744538" y="4833938"/>
          <p14:tracePt t="46152" x="757238" y="4833938"/>
          <p14:tracePt t="46169" x="763588" y="4833938"/>
          <p14:tracePt t="48149" x="784225" y="4833938"/>
          <p14:tracePt t="48157" x="796925" y="4833938"/>
          <p14:tracePt t="48165" x="822325" y="4833938"/>
          <p14:tracePt t="48170" x="881063" y="4833938"/>
          <p14:tracePt t="48185" x="973138" y="4833938"/>
          <p14:tracePt t="48202" x="1071563" y="4833938"/>
          <p14:tracePt t="48218" x="1149350" y="4833938"/>
          <p14:tracePt t="48235" x="1220788" y="4833938"/>
          <p14:tracePt t="48251" x="1279525" y="4833938"/>
          <p14:tracePt t="48268" x="1358900" y="4833938"/>
          <p14:tracePt t="48285" x="1443038" y="4833938"/>
          <p14:tracePt t="48302" x="1522413" y="4826000"/>
          <p14:tracePt t="48318" x="1625600" y="4819650"/>
          <p14:tracePt t="48335" x="1717675" y="4819650"/>
          <p14:tracePt t="48351" x="1803400" y="4819650"/>
          <p14:tracePt t="48368" x="1893888" y="4819650"/>
          <p14:tracePt t="48385" x="1939925" y="4819650"/>
          <p14:tracePt t="48402" x="1952625" y="4819650"/>
          <p14:tracePt t="48418" x="1958975" y="4819650"/>
          <p14:tracePt t="48533" x="1952625" y="4819650"/>
          <p14:tracePt t="48549" x="1946275" y="4833938"/>
          <p14:tracePt t="48557" x="1946275" y="4840288"/>
          <p14:tracePt t="48564" x="1946275" y="4846638"/>
          <p14:tracePt t="48571" x="1939925" y="4846638"/>
          <p14:tracePt t="48741" x="1939925" y="4852988"/>
          <p14:tracePt t="48749" x="1939925" y="4865688"/>
          <p14:tracePt t="48768" x="1939925" y="4905375"/>
          <p14:tracePt t="48768" x="1933575" y="4945063"/>
          <p14:tracePt t="48785" x="1933575" y="4976813"/>
          <p14:tracePt t="48801" x="1927225" y="5010150"/>
          <p14:tracePt t="48818" x="1927225" y="5035550"/>
          <p14:tracePt t="48835" x="1927225" y="5068888"/>
          <p14:tracePt t="48851" x="1927225" y="5113338"/>
          <p14:tracePt t="48868" x="1927225" y="5165725"/>
          <p14:tracePt t="48885" x="1920875" y="5224463"/>
          <p14:tracePt t="48901" x="1912938" y="5264150"/>
          <p14:tracePt t="48918" x="1906588" y="5297488"/>
          <p14:tracePt t="48935" x="1900238" y="5316538"/>
          <p14:tracePt t="48951" x="1900238" y="5329238"/>
          <p14:tracePt t="48968" x="1893888" y="5335588"/>
          <p14:tracePt t="49101" x="1893888" y="5341938"/>
          <p14:tracePt t="49109" x="1893888" y="5349875"/>
          <p14:tracePt t="49117" x="1887538" y="5356225"/>
          <p14:tracePt t="49125" x="1887538" y="5368925"/>
          <p14:tracePt t="49135" x="1887538" y="5375275"/>
          <p14:tracePt t="49385" x="1893888" y="5375275"/>
          <p14:tracePt t="49397" x="1906588" y="5375275"/>
          <p14:tracePt t="49405" x="1939925" y="5375275"/>
          <p14:tracePt t="49422" x="2024063" y="5375275"/>
          <p14:tracePt t="49422" x="2082800" y="5387975"/>
          <p14:tracePt t="49434" x="2193925" y="5394325"/>
          <p14:tracePt t="49451" x="2286000" y="5402263"/>
          <p14:tracePt t="49468" x="2370138" y="5402263"/>
          <p14:tracePt t="49484" x="2409825" y="5408613"/>
          <p14:tracePt t="49597" x="2397125" y="5408613"/>
          <p14:tracePt t="49605" x="2384425" y="5402263"/>
          <p14:tracePt t="49613" x="2311400" y="5394325"/>
          <p14:tracePt t="49622" x="2273300" y="5394325"/>
          <p14:tracePt t="49634" x="2174875" y="5394325"/>
          <p14:tracePt t="49651" x="2076450" y="5394325"/>
          <p14:tracePt t="49668" x="2024063" y="5394325"/>
          <p14:tracePt t="49684" x="1985963" y="5394325"/>
          <p14:tracePt t="49805" x="1992313" y="5394325"/>
          <p14:tracePt t="49813" x="2038350" y="5394325"/>
          <p14:tracePt t="49822" x="2070100" y="5394325"/>
          <p14:tracePt t="49834" x="2135188" y="5402263"/>
          <p14:tracePt t="49851" x="2181225" y="5402263"/>
          <p14:tracePt t="49868" x="2220913" y="5402263"/>
          <p14:tracePt t="49884" x="2233613" y="5402263"/>
          <p14:tracePt t="50389" x="2233613" y="5387975"/>
          <p14:tracePt t="50397" x="2233613" y="5375275"/>
          <p14:tracePt t="50405" x="2233613" y="5368925"/>
          <p14:tracePt t="50418" x="2239963" y="5356225"/>
          <p14:tracePt t="50418" x="2239963" y="5349875"/>
          <p14:tracePt t="50434" x="2239963" y="5322888"/>
          <p14:tracePt t="50451" x="2233613" y="5291138"/>
          <p14:tracePt t="50467" x="2214563" y="5251450"/>
          <p14:tracePt t="50484" x="2162175" y="5159375"/>
          <p14:tracePt t="50501" x="2135188" y="5113338"/>
          <p14:tracePt t="50517" x="2103438" y="5068888"/>
          <p14:tracePt t="50534" x="2057400" y="5029200"/>
          <p14:tracePt t="50551" x="1985963" y="4989513"/>
          <p14:tracePt t="50567" x="1939925" y="4957763"/>
          <p14:tracePt t="50584" x="1887538" y="4930775"/>
          <p14:tracePt t="50601" x="1822450" y="4918075"/>
          <p14:tracePt t="50617" x="1757363" y="4905375"/>
          <p14:tracePt t="50634" x="1684338" y="4899025"/>
          <p14:tracePt t="50651" x="1593850" y="4884738"/>
          <p14:tracePt t="50667" x="1495425" y="4878388"/>
          <p14:tracePt t="50684" x="1404938" y="4865688"/>
          <p14:tracePt t="50701" x="1312863" y="4852988"/>
          <p14:tracePt t="50717" x="1266825" y="4846638"/>
          <p14:tracePt t="50734" x="1235075" y="4846638"/>
          <p14:tracePt t="50751" x="1214438" y="4846638"/>
          <p14:tracePt t="51037" x="1201738" y="4846638"/>
          <p14:tracePt t="51045" x="1189038" y="4846638"/>
          <p14:tracePt t="51057" x="1182688" y="4840288"/>
          <p14:tracePt t="51061" x="1176338" y="4840288"/>
          <p14:tracePt t="51069" x="1143000" y="4833938"/>
          <p14:tracePt t="51084" x="1117600" y="4833938"/>
          <p14:tracePt t="51100" x="1096963" y="4833938"/>
          <p14:tracePt t="51245" x="1103313" y="4833938"/>
          <p14:tracePt t="51261" x="1117600" y="4833938"/>
          <p14:tracePt t="51274" x="1130300" y="4833938"/>
          <p14:tracePt t="51274" x="1143000" y="4840288"/>
          <p14:tracePt t="51284" x="1182688" y="4859338"/>
          <p14:tracePt t="51300" x="1287463" y="4899025"/>
          <p14:tracePt t="51317" x="1377950" y="4924425"/>
          <p14:tracePt t="51334" x="1489075" y="4957763"/>
          <p14:tracePt t="51350" x="1600200" y="4983163"/>
          <p14:tracePt t="51367" x="1730375" y="5022850"/>
          <p14:tracePt t="51384" x="1887538" y="5048250"/>
          <p14:tracePt t="51400" x="2090738" y="5121275"/>
          <p14:tracePt t="51417" x="2325688" y="5159375"/>
          <p14:tracePt t="51434" x="2613025" y="5199063"/>
          <p14:tracePt t="51450" x="2925763" y="5257800"/>
          <p14:tracePt t="51467" x="3219450" y="5329238"/>
          <p14:tracePt t="51484" x="3586163" y="5356225"/>
          <p14:tracePt t="51500" x="4133850" y="5453063"/>
          <p14:tracePt t="51517" x="4546600" y="5519738"/>
          <p14:tracePt t="51534" x="4924425" y="5526088"/>
          <p14:tracePt t="51550" x="5297488" y="5526088"/>
          <p14:tracePt t="51567" x="5689600" y="5526088"/>
          <p14:tracePt t="51584" x="6015038" y="5545138"/>
          <p14:tracePt t="51600" x="6178550" y="5545138"/>
          <p14:tracePt t="51617" x="6302375" y="5545138"/>
          <p14:tracePt t="51634" x="6407150" y="5545138"/>
          <p14:tracePt t="51650" x="6472238" y="5545138"/>
          <p14:tracePt t="51667" x="6492875" y="5545138"/>
          <p14:tracePt t="51683" x="6518275" y="5564188"/>
          <p14:tracePt t="51700" x="6530975" y="5557838"/>
          <p14:tracePt t="51717" x="6524625" y="5551488"/>
          <p14:tracePt t="51734" x="6518275" y="5545138"/>
          <p14:tracePt t="51750" x="6518275" y="5538788"/>
          <p14:tracePt t="52013" x="6530975" y="5551488"/>
          <p14:tracePt t="52021" x="6537325" y="5564188"/>
          <p14:tracePt t="52021" x="6537325" y="5570538"/>
          <p14:tracePt t="52037" x="6530975" y="5570538"/>
          <p14:tracePt t="52045" x="6524625" y="5570538"/>
          <p14:tracePt t="52050" x="6505575" y="5570538"/>
          <p14:tracePt t="52067" x="6492875" y="5570538"/>
          <p14:tracePt t="52083" x="6478588" y="5570538"/>
          <p14:tracePt t="52100" x="6400800" y="5551488"/>
          <p14:tracePt t="52117" x="6302375" y="5532438"/>
          <p14:tracePt t="52133" x="6191250" y="5519738"/>
          <p14:tracePt t="52150" x="6054725" y="5511800"/>
          <p14:tracePt t="52167" x="5918200" y="5505450"/>
          <p14:tracePt t="52183" x="5792788" y="5505450"/>
          <p14:tracePt t="52200" x="5702300" y="5505450"/>
          <p14:tracePt t="52217" x="5610225" y="5505450"/>
          <p14:tracePt t="52233" x="5551488" y="5505450"/>
          <p14:tracePt t="52250" x="5519738" y="5505450"/>
          <p14:tracePt t="52267" x="5492750" y="5511800"/>
          <p14:tracePt t="52283" x="5480050" y="5519738"/>
          <p14:tracePt t="52300" x="5467350" y="5526088"/>
          <p14:tracePt t="52317" x="5461000" y="5532438"/>
          <p14:tracePt t="52333" x="5453063" y="5538788"/>
          <p14:tracePt t="52350" x="5446713" y="5538788"/>
          <p14:tracePt t="52685" x="5453063" y="5538788"/>
          <p14:tracePt t="52693" x="5461000" y="5538788"/>
          <p14:tracePt t="52701" x="5480050" y="5538788"/>
          <p14:tracePt t="52701" x="5532438" y="5538788"/>
          <p14:tracePt t="52717" x="5616575" y="5545138"/>
          <p14:tracePt t="52733" x="5689600" y="5551488"/>
          <p14:tracePt t="52750" x="5748338" y="5551488"/>
          <p14:tracePt t="52766" x="5826125" y="5557838"/>
          <p14:tracePt t="52783" x="5884863" y="5557838"/>
          <p14:tracePt t="52800" x="5930900" y="5557838"/>
          <p14:tracePt t="52816" x="5976938" y="5557838"/>
          <p14:tracePt t="52833" x="6027738" y="5557838"/>
          <p14:tracePt t="52850" x="6073775" y="5557838"/>
          <p14:tracePt t="52866" x="6107113" y="5557838"/>
          <p14:tracePt t="52883" x="6146800" y="5557838"/>
          <p14:tracePt t="52900" x="6172200" y="5557838"/>
          <p14:tracePt t="52916" x="6191250" y="5557838"/>
          <p14:tracePt t="55228" x="6184900" y="5557838"/>
          <p14:tracePt t="55244" x="6184900" y="5564188"/>
          <p14:tracePt t="55252" x="6178550" y="5564188"/>
          <p14:tracePt t="55276" x="6172200" y="5570538"/>
          <p14:tracePt t="55284" x="6165850" y="5578475"/>
          <p14:tracePt t="55292" x="6159500" y="5578475"/>
          <p14:tracePt t="55299" x="6159500" y="5584825"/>
          <p14:tracePt t="55315" x="6132513" y="5603875"/>
          <p14:tracePt t="55332" x="6113463" y="5630863"/>
          <p14:tracePt t="55349" x="6094413" y="5668963"/>
          <p14:tracePt t="55365" x="6080125" y="5689600"/>
          <p14:tracePt t="55382" x="6067425" y="5708650"/>
          <p14:tracePt t="55399" x="6054725" y="5721350"/>
          <p14:tracePt t="55415" x="6035675" y="5734050"/>
          <p14:tracePt t="55432" x="6002338" y="5754688"/>
          <p14:tracePt t="55449" x="5983288" y="5767388"/>
          <p14:tracePt t="55465" x="5962650" y="5767388"/>
          <p14:tracePt t="55482" x="5949950" y="5767388"/>
          <p14:tracePt t="55499" x="5918200" y="5761038"/>
          <p14:tracePt t="55515" x="5897563" y="5748338"/>
          <p14:tracePt t="55532" x="5859463" y="5727700"/>
          <p14:tracePt t="55549" x="5832475" y="5708650"/>
          <p14:tracePt t="55565" x="5792788" y="5675313"/>
          <p14:tracePt t="55582" x="5727700" y="5637213"/>
          <p14:tracePt t="55599" x="5656263" y="5570538"/>
          <p14:tracePt t="55616" x="5564188" y="5499100"/>
          <p14:tracePt t="55632" x="5461000" y="5434013"/>
          <p14:tracePt t="55649" x="5356225" y="5362575"/>
          <p14:tracePt t="55666" x="5224463" y="5310188"/>
          <p14:tracePt t="55682" x="5113338" y="5264150"/>
          <p14:tracePt t="55699" x="4995863" y="5232400"/>
          <p14:tracePt t="55716" x="4911725" y="5199063"/>
          <p14:tracePt t="55733" x="4794250" y="5173663"/>
          <p14:tracePt t="55750" x="4735513" y="5173663"/>
          <p14:tracePt t="55767" x="4656138" y="5173663"/>
          <p14:tracePt t="55783" x="4572000" y="5173663"/>
          <p14:tracePt t="55800" x="4479925" y="5173663"/>
          <p14:tracePt t="55816" x="4389438" y="5173663"/>
          <p14:tracePt t="55833" x="4310063" y="5173663"/>
          <p14:tracePt t="55849" x="4238625" y="5173663"/>
          <p14:tracePt t="55866" x="4167188" y="5173663"/>
          <p14:tracePt t="55883" x="4089400" y="5173663"/>
          <p14:tracePt t="55900" x="4003675" y="5173663"/>
          <p14:tracePt t="55916" x="3919538" y="5165725"/>
          <p14:tracePt t="55933" x="3787775" y="5165725"/>
          <p14:tracePt t="55950" x="3735388" y="5165725"/>
          <p14:tracePt t="55966" x="3676650" y="5165725"/>
          <p14:tracePt t="55983" x="3611563" y="5165725"/>
          <p14:tracePt t="56000" x="3559175" y="5165725"/>
          <p14:tracePt t="56016" x="3494088" y="5165725"/>
          <p14:tracePt t="56033" x="3441700" y="5165725"/>
          <p14:tracePt t="56050" x="3370263" y="5159375"/>
          <p14:tracePt t="56066" x="3298825" y="5153025"/>
          <p14:tracePt t="56083" x="3219450" y="5146675"/>
          <p14:tracePt t="56100" x="3148013" y="5140325"/>
          <p14:tracePt t="56116" x="3082925" y="5127625"/>
          <p14:tracePt t="56133" x="2997200" y="5113338"/>
          <p14:tracePt t="56150" x="2946400" y="5100638"/>
          <p14:tracePt t="56166" x="2900363" y="5100638"/>
          <p14:tracePt t="56183" x="2879725" y="5100638"/>
          <p14:tracePt t="56199" x="2867025" y="5094288"/>
          <p14:tracePt t="56245" x="2860675" y="5094288"/>
          <p14:tracePt t="56293" x="2867025" y="5094288"/>
          <p14:tracePt t="56301" x="2894013" y="5094288"/>
          <p14:tracePt t="56309" x="2946400" y="5094288"/>
          <p14:tracePt t="56317" x="3055938" y="5133975"/>
          <p14:tracePt t="56333" x="3219450" y="5224463"/>
          <p14:tracePt t="56349" x="3246438" y="5238750"/>
          <p14:tracePt t="56677" x="3252788" y="5218113"/>
          <p14:tracePt t="56685" x="3271838" y="5199063"/>
          <p14:tracePt t="56693" x="3271838" y="5192713"/>
          <p14:tracePt t="56701" x="3278188" y="5173663"/>
          <p14:tracePt t="56716" x="3278188" y="5159375"/>
          <p14:tracePt t="56732" x="3278188" y="5153025"/>
          <p14:tracePt t="56749" x="3278188" y="5140325"/>
          <p14:tracePt t="56766" x="3278188" y="5133975"/>
          <p14:tracePt t="56783" x="3265488" y="5121275"/>
          <p14:tracePt t="56799" x="3259138" y="5121275"/>
          <p14:tracePt t="57197" x="3259138" y="5113338"/>
          <p14:tracePt t="57211" x="3259138" y="5106988"/>
          <p14:tracePt t="57237" x="3259138" y="5094288"/>
          <p14:tracePt t="57261" x="3265488" y="5094288"/>
          <p14:tracePt t="57285" x="3265488" y="5087938"/>
          <p14:tracePt t="57397" x="3271838" y="5087938"/>
          <p14:tracePt t="57405" x="3278188" y="5075238"/>
          <p14:tracePt t="57409" x="3284538" y="5075238"/>
          <p14:tracePt t="57416" x="3298825" y="5068888"/>
          <p14:tracePt t="57432" x="3311525" y="5062538"/>
          <p14:tracePt t="57449" x="3336925" y="5048250"/>
          <p14:tracePt t="57466" x="3344863" y="5048250"/>
          <p14:tracePt t="57482" x="3357563" y="5041900"/>
          <p14:tracePt t="57499" x="3370263" y="5041900"/>
          <p14:tracePt t="57516" x="3382963" y="5041900"/>
          <p14:tracePt t="57532" x="3403600" y="5041900"/>
          <p14:tracePt t="57549" x="3435350" y="5035550"/>
          <p14:tracePt t="57566" x="3462338" y="5029200"/>
          <p14:tracePt t="57582" x="3487738" y="5022850"/>
          <p14:tracePt t="57599" x="3506788" y="5022850"/>
          <p14:tracePt t="57616" x="3527425" y="5022850"/>
          <p14:tracePt t="57632" x="3552825" y="5010150"/>
          <p14:tracePt t="57649" x="3565525" y="5010150"/>
          <p14:tracePt t="57665" x="3579813" y="5003800"/>
          <p14:tracePt t="57682" x="3586163" y="5003800"/>
          <p14:tracePt t="57699" x="3592513" y="4989513"/>
          <p14:tracePt t="57733" x="3592513" y="4983163"/>
          <p14:tracePt t="57734" x="3598863" y="4983163"/>
          <p14:tracePt t="57749" x="3605213" y="4970463"/>
          <p14:tracePt t="57765" x="3611563" y="4964113"/>
          <p14:tracePt t="57782" x="3611563" y="4951413"/>
          <p14:tracePt t="57799" x="3617913" y="4945063"/>
          <p14:tracePt t="57815" x="3617913" y="4937125"/>
          <p14:tracePt t="57832" x="3617913" y="4930775"/>
          <p14:tracePt t="57849" x="3624263" y="4924425"/>
          <p14:tracePt t="57865" x="3624263" y="4918075"/>
          <p14:tracePt t="57882" x="3624263" y="4911725"/>
          <p14:tracePt t="57997" x="3624263" y="4905375"/>
          <p14:tracePt t="58013" x="3624263" y="4899025"/>
          <p14:tracePt t="58021" x="3624263" y="4892675"/>
          <p14:tracePt t="58053" x="3624263" y="4884738"/>
          <p14:tracePt t="58205" x="3632200" y="4884738"/>
          <p14:tracePt t="58216" x="3638550" y="4878388"/>
          <p14:tracePt t="58221" x="3638550" y="4872038"/>
          <p14:tracePt t="58234" x="3638550" y="4865688"/>
          <p14:tracePt t="58249" x="3638550" y="4859338"/>
          <p14:tracePt t="58265" x="3638550" y="4852988"/>
          <p14:tracePt t="59525" x="3644900" y="4852988"/>
          <p14:tracePt t="59541" x="3632200" y="4852988"/>
          <p14:tracePt t="59549" x="3624263" y="4859338"/>
          <p14:tracePt t="59552" x="3617913" y="4859338"/>
          <p14:tracePt t="59565" x="3592513" y="4872038"/>
          <p14:tracePt t="59581" x="3552825" y="4878388"/>
          <p14:tracePt t="59598" x="3521075" y="4899025"/>
          <p14:tracePt t="59615" x="3487738" y="4899025"/>
          <p14:tracePt t="59631" x="3448050" y="4911725"/>
          <p14:tracePt t="59648" x="3422650" y="4911725"/>
          <p14:tracePt t="59665" x="3382963" y="4918075"/>
          <p14:tracePt t="59681" x="3357563" y="4918075"/>
          <p14:tracePt t="59698" x="3324225" y="4918075"/>
          <p14:tracePt t="59715" x="3305175" y="4918075"/>
          <p14:tracePt t="59731" x="3292475" y="4918075"/>
          <p14:tracePt t="59748" x="3271838" y="4918075"/>
          <p14:tracePt t="59765" x="3246438" y="4905375"/>
          <p14:tracePt t="59781" x="3219450" y="4899025"/>
          <p14:tracePt t="59798" x="3194050" y="4899025"/>
          <p14:tracePt t="59815" x="3148013" y="4899025"/>
          <p14:tracePt t="59831" x="3108325" y="4892675"/>
          <p14:tracePt t="59848" x="3070225" y="4884738"/>
          <p14:tracePt t="59865" x="3063875" y="4884738"/>
          <p14:tracePt t="59881" x="3049588" y="4872038"/>
          <p14:tracePt t="59898" x="3043238" y="4865688"/>
          <p14:tracePt t="59915" x="3030538" y="4865688"/>
          <p14:tracePt t="59931" x="3017838" y="4859338"/>
          <p14:tracePt t="59948" x="2997200" y="4852988"/>
          <p14:tracePt t="59965" x="2946400" y="4852988"/>
          <p14:tracePt t="59981" x="2913063" y="4852988"/>
          <p14:tracePt t="59998" x="2860675" y="4865688"/>
          <p14:tracePt t="60015" x="2795588" y="4878388"/>
          <p14:tracePt t="60032" x="2697163" y="4878388"/>
          <p14:tracePt t="60048" x="2619375" y="4878388"/>
          <p14:tracePt t="60065" x="2573338" y="4878388"/>
          <p14:tracePt t="60081" x="2547938" y="4884738"/>
          <p14:tracePt t="60098" x="2533650" y="4878388"/>
          <p14:tracePt t="60621" x="2540000" y="4872038"/>
          <p14:tracePt t="60629" x="2554288" y="4872038"/>
          <p14:tracePt t="60637" x="2586038" y="4872038"/>
          <p14:tracePt t="60648" x="2619375" y="4872038"/>
          <p14:tracePt t="60665" x="2665413" y="4872038"/>
          <p14:tracePt t="60681" x="2730500" y="4872038"/>
          <p14:tracePt t="60698" x="2808288" y="4872038"/>
          <p14:tracePt t="60714" x="2894013" y="4872038"/>
          <p14:tracePt t="60731" x="2971800" y="4878388"/>
          <p14:tracePt t="60748" x="3049588" y="4884738"/>
          <p14:tracePt t="60764" x="3108325" y="4899025"/>
          <p14:tracePt t="60781" x="3160713" y="4911725"/>
          <p14:tracePt t="60798" x="3175000" y="4911725"/>
          <p14:tracePt t="63021" x="3175000" y="4918075"/>
          <p14:tracePt t="63029" x="3175000" y="4951413"/>
          <p14:tracePt t="63045" x="3175000" y="4983163"/>
          <p14:tracePt t="63052" x="3175000" y="5054600"/>
          <p14:tracePt t="63064" x="3175000" y="5106988"/>
          <p14:tracePt t="63080" x="3175000" y="5146675"/>
          <p14:tracePt t="63097" x="3175000" y="5180013"/>
          <p14:tracePt t="63113" x="3175000" y="5192713"/>
          <p14:tracePt t="63229" x="3181350" y="5186363"/>
          <p14:tracePt t="63237" x="3181350" y="5180013"/>
          <p14:tracePt t="63245" x="3187700" y="5180013"/>
          <p14:tracePt t="63263" x="3194050" y="5173663"/>
          <p14:tracePt t="63389" x="3200400" y="5165725"/>
          <p14:tracePt t="63397" x="3206750" y="5159375"/>
          <p14:tracePt t="63405" x="3219450" y="5146675"/>
          <p14:tracePt t="63413" x="3225800" y="5133975"/>
          <p14:tracePt t="63430" x="3233738" y="5127625"/>
          <p14:tracePt t="63447" x="3240088" y="5121275"/>
          <p14:tracePt t="65997" x="3240088" y="5113338"/>
          <p14:tracePt t="66005" x="3246438" y="5100638"/>
          <p14:tracePt t="66013" x="3246438" y="5094288"/>
          <p14:tracePt t="66022" x="3246438" y="5081588"/>
          <p14:tracePt t="66029" x="3252788" y="5075238"/>
          <p14:tracePt t="66045" x="3259138" y="5054600"/>
          <p14:tracePt t="66062" x="3271838" y="5035550"/>
          <p14:tracePt t="66079" x="3271838" y="5022850"/>
          <p14:tracePt t="66096" x="3278188" y="5010150"/>
          <p14:tracePt t="66112" x="3278188" y="5003800"/>
          <p14:tracePt t="66129" x="3278188" y="4995863"/>
          <p14:tracePt t="66145" x="3278188" y="4989513"/>
          <p14:tracePt t="66162" x="3278188" y="4976813"/>
          <p14:tracePt t="66179" x="3284538" y="4964113"/>
          <p14:tracePt t="66196" x="3284538" y="4945063"/>
          <p14:tracePt t="66212" x="3284538" y="4930775"/>
          <p14:tracePt t="66229" x="3278188" y="4918075"/>
          <p14:tracePt t="66245" x="3271838" y="4911725"/>
          <p14:tracePt t="66262" x="3252788" y="4911725"/>
          <p14:tracePt t="66279" x="3225800" y="4899025"/>
          <p14:tracePt t="66295" x="3194050" y="4892675"/>
          <p14:tracePt t="66312" x="3135313" y="4878388"/>
          <p14:tracePt t="66329" x="3055938" y="4878388"/>
          <p14:tracePt t="66345" x="2971800" y="4878388"/>
          <p14:tracePt t="66362" x="2854325" y="4878388"/>
          <p14:tracePt t="66379" x="2755900" y="4884738"/>
          <p14:tracePt t="66395" x="2598738" y="4918075"/>
          <p14:tracePt t="66412" x="2455863" y="4957763"/>
          <p14:tracePt t="66412" x="2403475" y="4970463"/>
          <p14:tracePt t="66429" x="2298700" y="4989513"/>
          <p14:tracePt t="66445" x="2233613" y="5003800"/>
          <p14:tracePt t="66462" x="2201863" y="5003800"/>
          <p14:tracePt t="66533" x="2208213" y="5003800"/>
          <p14:tracePt t="66549" x="2220913" y="5003800"/>
          <p14:tracePt t="66550" x="2239963" y="4995863"/>
          <p14:tracePt t="66565" x="2260600" y="4995863"/>
          <p14:tracePt t="66573" x="2298700" y="4989513"/>
          <p14:tracePt t="66581" x="2403475" y="4989513"/>
          <p14:tracePt t="66595" x="2586038" y="4989513"/>
          <p14:tracePt t="66612" x="2873375" y="4989513"/>
          <p14:tracePt t="66629" x="3462338" y="4989513"/>
          <p14:tracePt t="66645" x="3709988" y="4989513"/>
          <p14:tracePt t="66662" x="3846513" y="4989513"/>
          <p14:tracePt t="66679" x="3892550" y="4989513"/>
          <p14:tracePt t="66717" x="3886200" y="4989513"/>
          <p14:tracePt t="66733" x="3879850" y="4989513"/>
          <p14:tracePt t="66741" x="3867150" y="4989513"/>
          <p14:tracePt t="66748" x="3794125" y="4989513"/>
          <p14:tracePt t="66762" x="3697288" y="4983163"/>
          <p14:tracePt t="66778" x="3586163" y="4983163"/>
          <p14:tracePt t="66795" x="3475038" y="4983163"/>
          <p14:tracePt t="66812" x="3351213" y="4976813"/>
          <p14:tracePt t="66829" x="3259138" y="4976813"/>
          <p14:tracePt t="66893" x="3265488" y="4976813"/>
          <p14:tracePt t="66901" x="3311525" y="4957763"/>
          <p14:tracePt t="66917" x="3344863" y="4957763"/>
          <p14:tracePt t="66925" x="3363913" y="4951413"/>
          <p14:tracePt t="66933" x="3481388" y="4930775"/>
          <p14:tracePt t="66945" x="3598863" y="4930775"/>
          <p14:tracePt t="66962" x="3729038" y="4930775"/>
          <p14:tracePt t="66979" x="3873500" y="4930775"/>
          <p14:tracePt t="66995" x="3963988" y="4930775"/>
          <p14:tracePt t="67012" x="4003675" y="4930775"/>
          <p14:tracePt t="69670" x="4016375" y="4930775"/>
          <p14:tracePt t="69678" x="4043363" y="4930775"/>
          <p14:tracePt t="69678" x="4075113" y="4930775"/>
          <p14:tracePt t="69686" x="4102100" y="4930775"/>
          <p14:tracePt t="69695" x="4140200" y="4930775"/>
          <p14:tracePt t="69712" x="4173538" y="4937125"/>
          <p14:tracePt t="69729" x="4186238" y="4937125"/>
          <p14:tracePt t="70110" x="4179888" y="4937125"/>
          <p14:tracePt t="70118" x="4173538" y="4945063"/>
          <p14:tracePt t="70126" x="4154488" y="4945063"/>
          <p14:tracePt t="70134" x="4114800" y="4945063"/>
          <p14:tracePt t="70148" x="4068763" y="4945063"/>
          <p14:tracePt t="70162" x="4016375" y="4945063"/>
          <p14:tracePt t="70178" x="3957638" y="4945063"/>
          <p14:tracePt t="70195" x="3919538" y="4945063"/>
          <p14:tracePt t="70211" x="3892550" y="4945063"/>
          <p14:tracePt t="70229" x="3886200" y="4945063"/>
          <p14:tracePt t="70390" x="3898900" y="4945063"/>
          <p14:tracePt t="70398" x="3932238" y="4951413"/>
          <p14:tracePt t="70406" x="4022725" y="4964113"/>
          <p14:tracePt t="70414" x="4075113" y="4970463"/>
          <p14:tracePt t="70428" x="4186238" y="5010150"/>
          <p14:tracePt t="70445" x="4318000" y="5041900"/>
          <p14:tracePt t="70461" x="4519613" y="5121275"/>
          <p14:tracePt t="70478" x="4637088" y="5180013"/>
          <p14:tracePt t="70495" x="4741863" y="5245100"/>
          <p14:tracePt t="70511" x="4819650" y="5329238"/>
          <p14:tracePt t="70528" x="4884738" y="5387975"/>
          <p14:tracePt t="70545" x="4957763" y="5440363"/>
          <p14:tracePt t="70561" x="4995863" y="5492750"/>
          <p14:tracePt t="70578" x="5016500" y="5526088"/>
          <p14:tracePt t="70595" x="5035550" y="5557838"/>
          <p14:tracePt t="70611" x="5048250" y="5570538"/>
          <p14:tracePt t="70628" x="5054600" y="5597525"/>
          <p14:tracePt t="70645" x="5068888" y="5622925"/>
          <p14:tracePt t="70661" x="5068888" y="5675313"/>
          <p14:tracePt t="70678" x="5081588" y="5708650"/>
          <p14:tracePt t="70695" x="5081588" y="5734050"/>
          <p14:tracePt t="70711" x="5094288" y="5761038"/>
          <p14:tracePt t="70728" x="5100638" y="5780088"/>
          <p14:tracePt t="70745" x="5100638" y="5799138"/>
          <p14:tracePt t="70761" x="5100638" y="5813425"/>
          <p14:tracePt t="70778" x="5100638" y="5819775"/>
          <p14:tracePt t="70795" x="5100638" y="5826125"/>
          <p14:tracePt t="70854" x="5100638" y="5832475"/>
          <p14:tracePt t="70862" x="5094288" y="5832475"/>
          <p14:tracePt t="70870" x="5081588" y="5838825"/>
          <p14:tracePt t="70878" x="5081588" y="5851525"/>
          <p14:tracePt t="70895" x="5062538" y="5859463"/>
          <p14:tracePt t="70911" x="5048250" y="5859463"/>
          <p14:tracePt t="70928" x="5035550" y="5865813"/>
          <p14:tracePt t="70945" x="5022850" y="5872163"/>
          <p14:tracePt t="70961" x="5010150" y="5872163"/>
          <p14:tracePt t="70978" x="5003800" y="5872163"/>
          <p14:tracePt t="70995" x="4995863" y="5872163"/>
          <p14:tracePt t="71285" x="4989513" y="5872163"/>
          <p14:tracePt t="71302" x="4976813" y="5878513"/>
          <p14:tracePt t="71311" x="4957763" y="5891213"/>
          <p14:tracePt t="71312" x="4918075" y="5897563"/>
          <p14:tracePt t="71328" x="4846638" y="5937250"/>
          <p14:tracePt t="71344" x="4722813" y="5949950"/>
          <p14:tracePt t="71361" x="4584700" y="5976938"/>
          <p14:tracePt t="71378" x="4460875" y="6008688"/>
          <p14:tracePt t="71394" x="4324350" y="6027738"/>
          <p14:tracePt t="71411" x="4213225" y="6048375"/>
          <p14:tracePt t="71428" x="4127500" y="6054725"/>
          <p14:tracePt t="71445" x="4049713" y="6073775"/>
          <p14:tracePt t="71461" x="3963988" y="6080125"/>
          <p14:tracePt t="71478" x="3919538" y="6094413"/>
          <p14:tracePt t="71494" x="3886200" y="6107113"/>
          <p14:tracePt t="71511" x="3852863" y="6113463"/>
          <p14:tracePt t="71528" x="3814763" y="6119813"/>
          <p14:tracePt t="71544" x="3781425" y="6132513"/>
          <p14:tracePt t="71561" x="3768725" y="6146800"/>
          <p14:tracePt t="71578" x="3756025" y="6146800"/>
          <p14:tracePt t="71594" x="3749675" y="6153150"/>
          <p14:tracePt t="71611" x="3741738" y="6153150"/>
          <p14:tracePt t="71628" x="3729038" y="6153150"/>
          <p14:tracePt t="71644" x="3697288" y="6153150"/>
          <p14:tracePt t="71661" x="3624263" y="6153150"/>
          <p14:tracePt t="71678" x="3546475" y="6153150"/>
          <p14:tracePt t="71694" x="3475038" y="6153150"/>
          <p14:tracePt t="71711" x="3395663" y="6153150"/>
          <p14:tracePt t="71728" x="3324225" y="6153150"/>
          <p14:tracePt t="71744" x="3246438" y="6153150"/>
          <p14:tracePt t="71761" x="3167063" y="6146800"/>
          <p14:tracePt t="71778" x="3101975" y="6138863"/>
          <p14:tracePt t="71794" x="3043238" y="6138863"/>
          <p14:tracePt t="71811" x="2997200" y="6132513"/>
          <p14:tracePt t="71828" x="2971800" y="6126163"/>
          <p14:tracePt t="71844" x="2965450" y="6119813"/>
          <p14:tracePt t="71861" x="2965450" y="6113463"/>
          <p14:tracePt t="71878" x="2965450" y="6107113"/>
          <p14:tracePt t="71894" x="2965450" y="6088063"/>
          <p14:tracePt t="71911" x="2971800" y="6067425"/>
          <p14:tracePt t="71928" x="2978150" y="6048375"/>
          <p14:tracePt t="71944" x="2997200" y="6027738"/>
          <p14:tracePt t="71961" x="3011488" y="5995988"/>
          <p14:tracePt t="71978" x="3030538" y="5976938"/>
          <p14:tracePt t="71995" x="3043238" y="5956300"/>
          <p14:tracePt t="72011" x="3043238" y="5949950"/>
          <p14:tracePt t="72109" x="3030538" y="5949950"/>
          <p14:tracePt t="72117" x="3017838" y="5949950"/>
          <p14:tracePt t="72125" x="3011488" y="5949950"/>
          <p14:tracePt t="72133" x="2971800" y="5949950"/>
          <p14:tracePt t="72144" x="2938463" y="5949950"/>
          <p14:tracePt t="72161" x="2894013" y="5949950"/>
          <p14:tracePt t="72177" x="2854325" y="5949950"/>
          <p14:tracePt t="72194" x="2801938" y="5949950"/>
          <p14:tracePt t="72211" x="2762250" y="5943600"/>
          <p14:tracePt t="72227" x="2709863" y="5943600"/>
          <p14:tracePt t="72244" x="2665413" y="5937250"/>
          <p14:tracePt t="72261" x="2579688" y="5937250"/>
          <p14:tracePt t="72277" x="2514600" y="5937250"/>
          <p14:tracePt t="72294" x="2449513" y="5937250"/>
          <p14:tracePt t="72311" x="2390775" y="5937250"/>
          <p14:tracePt t="72327" x="2319338" y="5937250"/>
          <p14:tracePt t="72344" x="2266950" y="5937250"/>
          <p14:tracePt t="72361" x="2214563" y="5937250"/>
          <p14:tracePt t="72377" x="2174875" y="5937250"/>
          <p14:tracePt t="72394" x="2128838" y="5937250"/>
          <p14:tracePt t="72411" x="2082800" y="5937250"/>
          <p14:tracePt t="72427" x="2032000" y="5937250"/>
          <p14:tracePt t="72444" x="1985963" y="5937250"/>
          <p14:tracePt t="72461" x="1939925" y="5937250"/>
          <p14:tracePt t="72477" x="1847850" y="5937250"/>
          <p14:tracePt t="72494" x="1789113" y="5937250"/>
          <p14:tracePt t="72511" x="1730375" y="5937250"/>
          <p14:tracePt t="72528" x="1665288" y="5937250"/>
          <p14:tracePt t="72544" x="1606550" y="5937250"/>
          <p14:tracePt t="72561" x="1566863" y="5937250"/>
          <p14:tracePt t="72577" x="1541463" y="5937250"/>
          <p14:tracePt t="72594" x="1522413" y="5937250"/>
          <p14:tracePt t="72611" x="1516063" y="5937250"/>
          <p14:tracePt t="72733" x="1516063" y="5930900"/>
          <p14:tracePt t="72741" x="1522413" y="5930900"/>
          <p14:tracePt t="72749" x="1528763" y="5930900"/>
          <p14:tracePt t="72760" x="1541463" y="5930900"/>
          <p14:tracePt t="72761" x="1581150" y="5930900"/>
          <p14:tracePt t="72777" x="1625600" y="5930900"/>
          <p14:tracePt t="72794" x="1692275" y="5930900"/>
          <p14:tracePt t="72810" x="1763713" y="5930900"/>
          <p14:tracePt t="72827" x="1841500" y="5930900"/>
          <p14:tracePt t="72844" x="1946275" y="5930900"/>
          <p14:tracePt t="72861" x="2044700" y="5930900"/>
          <p14:tracePt t="72877" x="2174875" y="5930900"/>
          <p14:tracePt t="72894" x="2246313" y="5930900"/>
          <p14:tracePt t="72910" x="2311400" y="5930900"/>
          <p14:tracePt t="72927" x="2363788" y="5930900"/>
          <p14:tracePt t="72944" x="2403475" y="5930900"/>
          <p14:tracePt t="72960" x="2443163" y="5930900"/>
          <p14:tracePt t="72977" x="2468563" y="5930900"/>
          <p14:tracePt t="72994" x="2501900" y="5930900"/>
          <p14:tracePt t="73010" x="2533650" y="5930900"/>
          <p14:tracePt t="73027" x="2579688" y="5930900"/>
          <p14:tracePt t="73044" x="2613025" y="5930900"/>
          <p14:tracePt t="73060" x="2638425" y="5930900"/>
          <p14:tracePt t="73077" x="2690813" y="5930900"/>
          <p14:tracePt t="73094" x="2717800" y="5930900"/>
          <p14:tracePt t="73110" x="2743200" y="5930900"/>
          <p14:tracePt t="73127" x="2762250" y="5930900"/>
          <p14:tracePt t="73144" x="2776538" y="5930900"/>
          <p14:tracePt t="73160" x="2782888" y="5930900"/>
          <p14:tracePt t="73278" x="2782888" y="5924550"/>
          <p14:tracePt t="73286" x="2768600" y="5924550"/>
          <p14:tracePt t="73295" x="2749550" y="5924550"/>
          <p14:tracePt t="73302" x="2703513" y="5924550"/>
          <p14:tracePt t="73311" x="2625725" y="5924550"/>
          <p14:tracePt t="73328" x="2527300" y="5930900"/>
          <p14:tracePt t="73345" x="2416175" y="5930900"/>
          <p14:tracePt t="73361" x="2305050" y="5930900"/>
          <p14:tracePt t="73378" x="2193925" y="5930900"/>
          <p14:tracePt t="73395" x="2103438" y="5930900"/>
          <p14:tracePt t="73411" x="2032000" y="5930900"/>
          <p14:tracePt t="73428" x="1958975" y="5930900"/>
          <p14:tracePt t="73445" x="1912938" y="5930900"/>
          <p14:tracePt t="73461" x="1868488" y="5930900"/>
          <p14:tracePt t="73478" x="1795463" y="5937250"/>
          <p14:tracePt t="73495" x="1763713" y="5943600"/>
          <p14:tracePt t="73511" x="1717675" y="5943600"/>
          <p14:tracePt t="73528" x="1671638" y="5943600"/>
          <p14:tracePt t="73544" x="1625600" y="5943600"/>
          <p14:tracePt t="73561" x="1587500" y="5943600"/>
          <p14:tracePt t="73578" x="1554163" y="5943600"/>
          <p14:tracePt t="73595" x="1522413" y="5943600"/>
          <p14:tracePt t="73611" x="1489075" y="5943600"/>
          <p14:tracePt t="73628" x="1463675" y="5943600"/>
          <p14:tracePt t="73644" x="1436688" y="5943600"/>
          <p14:tracePt t="73661" x="1417638" y="5943600"/>
          <p14:tracePt t="73678" x="1390650" y="5943600"/>
          <p14:tracePt t="73695" x="1371600" y="5943600"/>
          <p14:tracePt t="73711" x="1365250" y="5943600"/>
          <p14:tracePt t="73728" x="1352550" y="5943600"/>
          <p14:tracePt t="73806" x="1346200" y="5943600"/>
          <p14:tracePt t="74270" x="1352550" y="5943600"/>
          <p14:tracePt t="74494" x="1358900" y="5937250"/>
          <p14:tracePt t="74510" x="1371600" y="5937250"/>
          <p14:tracePt t="74518" x="1377950" y="5937250"/>
          <p14:tracePt t="74526" x="1384300" y="5937250"/>
          <p14:tracePt t="74544" x="1390650" y="5937250"/>
          <p14:tracePt t="74544" x="1397000" y="5937250"/>
          <p14:tracePt t="74561" x="1411288" y="5937250"/>
          <p14:tracePt t="74630" x="1417638" y="5937250"/>
          <p14:tracePt t="74734" x="1423988" y="5937250"/>
          <p14:tracePt t="74750" x="1436688" y="5937250"/>
          <p14:tracePt t="74758" x="1443038" y="5937250"/>
          <p14:tracePt t="74766" x="1449388" y="5937250"/>
          <p14:tracePt t="74777" x="1463675" y="5937250"/>
          <p14:tracePt t="74778" x="1495425" y="5937250"/>
          <p14:tracePt t="74794" x="1528763" y="5937250"/>
          <p14:tracePt t="74811" x="1566863" y="5937250"/>
          <p14:tracePt t="74827" x="1606550" y="5937250"/>
          <p14:tracePt t="74844" x="1658938" y="5937250"/>
          <p14:tracePt t="74861" x="1724025" y="5937250"/>
          <p14:tracePt t="74878" x="1803400" y="5937250"/>
          <p14:tracePt t="74894" x="1912938" y="5937250"/>
          <p14:tracePt t="74911" x="2005013" y="5937250"/>
          <p14:tracePt t="74927" x="2082800" y="5937250"/>
          <p14:tracePt t="74944" x="2162175" y="5937250"/>
          <p14:tracePt t="74961" x="2233613" y="5937250"/>
          <p14:tracePt t="74977" x="2292350" y="5937250"/>
          <p14:tracePt t="74994" x="2363788" y="5937250"/>
          <p14:tracePt t="75011" x="2430463" y="5937250"/>
          <p14:tracePt t="75027" x="2489200" y="5937250"/>
          <p14:tracePt t="75044" x="2573338" y="5937250"/>
          <p14:tracePt t="75061" x="2651125" y="5937250"/>
          <p14:tracePt t="75077" x="2736850" y="5937250"/>
          <p14:tracePt t="75094" x="2879725" y="5937250"/>
          <p14:tracePt t="75111" x="2965450" y="5937250"/>
          <p14:tracePt t="75127" x="3055938" y="5937250"/>
          <p14:tracePt t="75144" x="3160713" y="5937250"/>
          <p14:tracePt t="75161" x="3252788" y="5937250"/>
          <p14:tracePt t="75177" x="3357563" y="5937250"/>
          <p14:tracePt t="75194" x="3462338" y="5937250"/>
          <p14:tracePt t="75211" x="3565525" y="5937250"/>
          <p14:tracePt t="75227" x="3663950" y="5937250"/>
          <p14:tracePt t="75244" x="3756025" y="5937250"/>
          <p14:tracePt t="75260" x="3827463" y="5937250"/>
          <p14:tracePt t="75277" x="3860800" y="5937250"/>
          <p14:tracePt t="75294" x="3886200" y="5937250"/>
          <p14:tracePt t="75550" x="3879850" y="5943600"/>
          <p14:tracePt t="75558" x="3873500" y="5943600"/>
          <p14:tracePt t="75574" x="3867150" y="5949950"/>
          <p14:tracePt t="75598" x="3860800" y="5949950"/>
          <p14:tracePt t="75606" x="3852863" y="5949950"/>
          <p14:tracePt t="75614" x="3852863" y="5956300"/>
          <p14:tracePt t="75630" x="3846513" y="5962650"/>
          <p14:tracePt t="75638" x="3833813" y="5962650"/>
          <p14:tracePt t="75646" x="3821113" y="5969000"/>
          <p14:tracePt t="75660" x="3787775" y="5995988"/>
          <p14:tracePt t="75677" x="3741738" y="6035675"/>
          <p14:tracePt t="75694" x="3651250" y="6107113"/>
          <p14:tracePt t="75710" x="3598863" y="6146800"/>
          <p14:tracePt t="75727" x="3527425" y="6178550"/>
          <p14:tracePt t="75744" x="3468688" y="6211888"/>
          <p14:tracePt t="75760" x="3395663" y="6243638"/>
          <p14:tracePt t="75777" x="3311525" y="6283325"/>
          <p14:tracePt t="75794" x="3219450" y="6323013"/>
          <p14:tracePt t="75810" x="3128963" y="6348413"/>
          <p14:tracePt t="75827" x="3036888" y="6367463"/>
          <p14:tracePt t="75844" x="2959100" y="6375400"/>
          <p14:tracePt t="75860" x="2854325" y="6375400"/>
          <p14:tracePt t="75877" x="2755900" y="6375400"/>
          <p14:tracePt t="75894" x="2613025" y="6381750"/>
          <p14:tracePt t="75910" x="2520950" y="6381750"/>
          <p14:tracePt t="75927" x="2422525" y="6381750"/>
          <p14:tracePt t="75944" x="2332038" y="6381750"/>
          <p14:tracePt t="75960" x="2239963" y="6381750"/>
          <p14:tracePt t="75977" x="2128838" y="6367463"/>
          <p14:tracePt t="75994" x="2017713" y="6361113"/>
          <p14:tracePt t="76011" x="1927225" y="6354763"/>
          <p14:tracePt t="76027" x="1847850" y="6348413"/>
          <p14:tracePt t="76044" x="1776413" y="6348413"/>
          <p14:tracePt t="76060" x="1724025" y="6348413"/>
          <p14:tracePt t="76077" x="1677988" y="6342063"/>
          <p14:tracePt t="76094" x="1574800" y="6323013"/>
          <p14:tracePt t="76110" x="1528763" y="6308725"/>
          <p14:tracePt t="76127" x="1482725" y="6308725"/>
          <p14:tracePt t="76144" x="1455738" y="6308725"/>
          <p14:tracePt t="76160" x="1430338" y="6296025"/>
          <p14:tracePt t="76177" x="1411288" y="6296025"/>
          <p14:tracePt t="76194" x="1390650" y="6296025"/>
          <p14:tracePt t="76210" x="1377950" y="6296025"/>
          <p14:tracePt t="76318" x="1371600" y="6296025"/>
          <p14:tracePt t="76342" x="1365250" y="6296025"/>
          <p14:tracePt t="76374" x="1358900" y="6296025"/>
          <p14:tracePt t="76398" x="1352550" y="6289675"/>
          <p14:tracePt t="76406" x="1352550" y="6283325"/>
          <p14:tracePt t="76414" x="1346200" y="6276975"/>
          <p14:tracePt t="76427" x="1346200" y="6270625"/>
          <p14:tracePt t="76427" x="1338263" y="6264275"/>
          <p14:tracePt t="76444" x="1331913" y="6256338"/>
          <p14:tracePt t="76718" x="1338263" y="6249988"/>
          <p14:tracePt t="76726" x="1346200" y="6243638"/>
          <p14:tracePt t="76734" x="1371600" y="6243638"/>
          <p14:tracePt t="76743" x="1404938" y="6224588"/>
          <p14:tracePt t="76760" x="1430338" y="6211888"/>
          <p14:tracePt t="76777" x="1455738" y="6205538"/>
          <p14:tracePt t="76793" x="1470025" y="6205538"/>
          <p14:tracePt t="76830" x="1476375" y="6205538"/>
          <p14:tracePt t="77070" x="1470025" y="6205538"/>
          <p14:tracePt t="77078" x="1463675" y="6205538"/>
          <p14:tracePt t="77086" x="1449388" y="6205538"/>
          <p14:tracePt t="77094" x="1430338" y="6205538"/>
          <p14:tracePt t="77102" x="1411288" y="6205538"/>
          <p14:tracePt t="77110" x="1338263" y="6205538"/>
          <p14:tracePt t="77127" x="1287463" y="6205538"/>
          <p14:tracePt t="77143" x="1247775" y="6211888"/>
          <p14:tracePt t="77160" x="1220788" y="6211888"/>
          <p14:tracePt t="77176" x="1201738" y="6211888"/>
          <p14:tracePt t="77406" x="1195388" y="6211888"/>
          <p14:tracePt t="77414" x="1189038" y="6211888"/>
          <p14:tracePt t="77430" x="1189038" y="6205538"/>
          <p14:tracePt t="77622" x="1195388" y="6205538"/>
          <p14:tracePt t="77640" x="1201738" y="6205538"/>
          <p14:tracePt t="77646" x="1214438" y="6205538"/>
          <p14:tracePt t="77654" x="1227138" y="6205538"/>
          <p14:tracePt t="77662" x="1266825" y="6205538"/>
          <p14:tracePt t="77676" x="1306513" y="6197600"/>
          <p14:tracePt t="77693" x="1331913" y="6191250"/>
          <p14:tracePt t="77710" x="1365250" y="6178550"/>
          <p14:tracePt t="77726" x="1371600" y="6165850"/>
          <p14:tracePt t="77743" x="1377950" y="6165850"/>
          <p14:tracePt t="77760" x="1384300" y="6159500"/>
          <p14:tracePt t="77776" x="1384300" y="6146800"/>
          <p14:tracePt t="77830" x="1371600" y="6138863"/>
          <p14:tracePt t="77846" x="1358900" y="6138863"/>
          <p14:tracePt t="77862" x="1352550" y="6132513"/>
          <p14:tracePt t="77874" x="1352550" y="6126163"/>
          <p14:tracePt t="77878" x="1346200" y="6113463"/>
          <p14:tracePt t="77886" x="1338263" y="6107113"/>
          <p14:tracePt t="77902" x="1338263" y="6094413"/>
          <p14:tracePt t="77909" x="1325563" y="6067425"/>
          <p14:tracePt t="77926" x="1306513" y="6042025"/>
          <p14:tracePt t="77943" x="1293813" y="6021388"/>
          <p14:tracePt t="77959" x="1273175" y="6008688"/>
          <p14:tracePt t="77976" x="1254125" y="5995988"/>
          <p14:tracePt t="77993" x="1241425" y="5983288"/>
          <p14:tracePt t="78010" x="1227138" y="5983288"/>
          <p14:tracePt t="78026" x="1214438" y="5983288"/>
          <p14:tracePt t="78043" x="1189038" y="5983288"/>
          <p14:tracePt t="78059" x="1176338" y="5983288"/>
          <p14:tracePt t="78076" x="1155700" y="5983288"/>
          <p14:tracePt t="78093" x="1136650" y="5989638"/>
          <p14:tracePt t="78109" x="1117600" y="6008688"/>
          <p14:tracePt t="78126" x="1090613" y="6021388"/>
          <p14:tracePt t="78143" x="1071563" y="6035675"/>
          <p14:tracePt t="78159" x="1065213" y="6048375"/>
          <p14:tracePt t="78176" x="1050925" y="6061075"/>
          <p14:tracePt t="78193" x="1038225" y="6067425"/>
          <p14:tracePt t="78209" x="1031875" y="6080125"/>
          <p14:tracePt t="78227" x="1031875" y="6094413"/>
          <p14:tracePt t="78243" x="1025525" y="6100763"/>
          <p14:tracePt t="78260" x="1031875" y="6113463"/>
          <p14:tracePt t="78277" x="1038225" y="6126163"/>
          <p14:tracePt t="78293" x="1058863" y="6138863"/>
          <p14:tracePt t="78309" x="1071563" y="6159500"/>
          <p14:tracePt t="78326" x="1103313" y="6165850"/>
          <p14:tracePt t="78343" x="1117600" y="6178550"/>
          <p14:tracePt t="78359" x="1136650" y="6178550"/>
          <p14:tracePt t="78376" x="1149350" y="6178550"/>
          <p14:tracePt t="78393" x="1162050" y="6178550"/>
          <p14:tracePt t="78409" x="1168400" y="6178550"/>
          <p14:tracePt t="78426" x="1176338" y="6178550"/>
          <p14:tracePt t="78470" x="1182688" y="6178550"/>
          <p14:tracePt t="78486" x="1189038" y="6178550"/>
          <p14:tracePt t="78982" x="1182688" y="6184900"/>
          <p14:tracePt t="78990" x="1176338" y="6184900"/>
          <p14:tracePt t="78998" x="1168400" y="6184900"/>
          <p14:tracePt t="79006" x="1162050" y="6191250"/>
          <p14:tracePt t="79014" x="1155700" y="6191250"/>
          <p14:tracePt t="79026" x="1143000" y="6197600"/>
          <p14:tracePt t="79042" x="1136650" y="6205538"/>
          <p14:tracePt t="79059" x="1123950" y="6205538"/>
          <p14:tracePt t="79076" x="1117600" y="6211888"/>
          <p14:tracePt t="79092" x="1109663" y="6211888"/>
          <p14:tracePt t="79109" x="1096963" y="6218238"/>
          <p14:tracePt t="79126" x="1071563" y="6224588"/>
          <p14:tracePt t="79142" x="1065213" y="6230938"/>
          <p14:tracePt t="79159" x="1058863" y="6230938"/>
          <p14:tracePt t="79222" x="1071563" y="6230938"/>
          <p14:tracePt t="79230" x="1090613" y="6230938"/>
          <p14:tracePt t="79238" x="1117600" y="6237288"/>
          <p14:tracePt t="79246" x="1220788" y="6249988"/>
          <p14:tracePt t="79259" x="1312863" y="6230938"/>
          <p14:tracePt t="79276" x="1319213" y="6230938"/>
          <p14:tracePt t="79526" x="1306513" y="6230938"/>
          <p14:tracePt t="79534" x="1300163" y="6230938"/>
          <p14:tracePt t="79542" x="1260475" y="6218238"/>
          <p14:tracePt t="79559" x="1254125" y="6211888"/>
          <p14:tracePt t="79576" x="1247775" y="6211888"/>
          <p14:tracePt t="79630" x="1241425" y="6211888"/>
          <p14:tracePt t="79646" x="1235075" y="6211888"/>
          <p14:tracePt t="79659" x="1227138" y="6218238"/>
          <p14:tracePt t="79659" x="1195388" y="6218238"/>
          <p14:tracePt t="79676" x="1143000" y="6224588"/>
          <p14:tracePt t="79692" x="1090613" y="6224588"/>
          <p14:tracePt t="79709" x="1025525" y="6224588"/>
          <p14:tracePt t="79725" x="954088" y="6230938"/>
          <p14:tracePt t="79742" x="914400" y="6230938"/>
          <p14:tracePt t="79759" x="895350" y="6230938"/>
          <p14:tracePt t="79775" x="862013" y="6237288"/>
          <p14:tracePt t="79792" x="830263" y="6243638"/>
          <p14:tracePt t="79809" x="796925" y="6243638"/>
          <p14:tracePt t="79825" x="763588" y="6243638"/>
          <p14:tracePt t="79842" x="725488" y="6243638"/>
          <p14:tracePt t="79859" x="692150" y="6243638"/>
          <p14:tracePt t="79875" x="646113" y="6243638"/>
          <p14:tracePt t="79892" x="593725" y="6243638"/>
          <p14:tracePt t="79909" x="541338" y="6243638"/>
          <p14:tracePt t="79925" x="482600" y="6243638"/>
          <p14:tracePt t="79942" x="457200" y="6243638"/>
          <p14:tracePt t="79959" x="438150" y="6243638"/>
          <p14:tracePt t="79975" x="431800" y="6243638"/>
          <p14:tracePt t="80078" x="431800" y="6237288"/>
          <p14:tracePt t="80158" x="431800" y="6230938"/>
          <p14:tracePt t="80166" x="438150" y="6230938"/>
          <p14:tracePt t="80198" x="444500" y="6230938"/>
          <p14:tracePt t="80214" x="450850" y="6230938"/>
          <p14:tracePt t="80230" x="463550" y="6230938"/>
          <p14:tracePt t="80238" x="469900" y="6224588"/>
          <p14:tracePt t="80246" x="482600" y="6224588"/>
          <p14:tracePt t="80259" x="496888" y="6224588"/>
          <p14:tracePt t="80275" x="503238" y="6224588"/>
          <p14:tracePt t="80292" x="522288" y="6224588"/>
          <p14:tracePt t="80309" x="534988" y="6224588"/>
          <p14:tracePt t="80325" x="549275" y="6224588"/>
          <p14:tracePt t="80342" x="587375" y="6224588"/>
          <p14:tracePt t="80359" x="620713" y="6224588"/>
          <p14:tracePt t="80375" x="639763" y="6224588"/>
          <p14:tracePt t="80392" x="673100" y="6224588"/>
          <p14:tracePt t="80408" x="711200" y="6218238"/>
          <p14:tracePt t="80425" x="750888" y="6218238"/>
          <p14:tracePt t="80442" x="803275" y="6218238"/>
          <p14:tracePt t="80459" x="855663" y="6211888"/>
          <p14:tracePt t="80475" x="914400" y="6205538"/>
          <p14:tracePt t="80492" x="947738" y="6191250"/>
          <p14:tracePt t="80509" x="973138" y="6178550"/>
          <p14:tracePt t="80525" x="1006475" y="6146800"/>
          <p14:tracePt t="80542" x="1050925" y="6107113"/>
          <p14:tracePt t="80559" x="1071563" y="6080125"/>
          <p14:tracePt t="80575" x="1096963" y="6054725"/>
          <p14:tracePt t="80592" x="1117600" y="6027738"/>
          <p14:tracePt t="80608" x="1143000" y="6002338"/>
          <p14:tracePt t="80625" x="1155700" y="5969000"/>
          <p14:tracePt t="80642" x="1155700" y="5949950"/>
          <p14:tracePt t="80659" x="1155700" y="5910263"/>
          <p14:tracePt t="80675" x="1155700" y="5872163"/>
          <p14:tracePt t="80692" x="1155700" y="5832475"/>
          <p14:tracePt t="80708" x="1149350" y="5792788"/>
          <p14:tracePt t="80725" x="1143000" y="5754688"/>
          <p14:tracePt t="80742" x="1117600" y="5715000"/>
          <p14:tracePt t="80758" x="1090613" y="5675313"/>
          <p14:tracePt t="80775" x="1050925" y="5637213"/>
          <p14:tracePt t="80792" x="1025525" y="5610225"/>
          <p14:tracePt t="80808" x="998538" y="5591175"/>
          <p14:tracePt t="80825" x="954088" y="5564188"/>
          <p14:tracePt t="80842" x="901700" y="5551488"/>
          <p14:tracePt t="80859" x="815975" y="5532438"/>
          <p14:tracePt t="80875" x="738188" y="5526088"/>
          <p14:tracePt t="80892" x="652463" y="5526088"/>
          <p14:tracePt t="80908" x="574675" y="5526088"/>
          <p14:tracePt t="80925" x="503238" y="5526088"/>
          <p14:tracePt t="80942" x="411163" y="5538788"/>
          <p14:tracePt t="80959" x="365125" y="5557838"/>
          <p14:tracePt t="80975" x="312738" y="5578475"/>
          <p14:tracePt t="80992" x="268288" y="5616575"/>
          <p14:tracePt t="81009" x="222250" y="5649913"/>
          <p14:tracePt t="81025" x="163513" y="5695950"/>
          <p14:tracePt t="81042" x="144463" y="5734050"/>
          <p14:tracePt t="81058" x="104775" y="5773738"/>
          <p14:tracePt t="81075" x="84138" y="5807075"/>
          <p14:tracePt t="81092" x="71438" y="5845175"/>
          <p14:tracePt t="81109" x="52388" y="5891213"/>
          <p14:tracePt t="81125" x="39688" y="5949950"/>
          <p14:tracePt t="81142" x="33338" y="5989638"/>
          <p14:tracePt t="81159" x="33338" y="6021388"/>
          <p14:tracePt t="81175" x="33338" y="6048375"/>
          <p14:tracePt t="81192" x="46038" y="6080125"/>
          <p14:tracePt t="81209" x="65088" y="6107113"/>
          <p14:tracePt t="81225" x="98425" y="6146800"/>
          <p14:tracePt t="81242" x="136525" y="6184900"/>
          <p14:tracePt t="81258" x="169863" y="6211888"/>
          <p14:tracePt t="81275" x="222250" y="6237288"/>
          <p14:tracePt t="81291" x="268288" y="6264275"/>
          <p14:tracePt t="81308" x="346075" y="6264275"/>
          <p14:tracePt t="81325" x="431800" y="6276975"/>
          <p14:tracePt t="81342" x="534988" y="6276975"/>
          <p14:tracePt t="81358" x="608013" y="6276975"/>
          <p14:tracePt t="81375" x="679450" y="6276975"/>
          <p14:tracePt t="81392" x="757238" y="6276975"/>
          <p14:tracePt t="81409" x="830263" y="6276975"/>
          <p14:tracePt t="81425" x="874713" y="6276975"/>
          <p14:tracePt t="81442" x="908050" y="6264275"/>
          <p14:tracePt t="81458" x="920750" y="6264275"/>
          <p14:tracePt t="84955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Instance Variables are a bit different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9843" y="1186811"/>
            <a:ext cx="800539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are used to declaring variables, correct?</a:t>
            </a:r>
          </a:p>
          <a:p>
            <a:r>
              <a:rPr lang="en-US" dirty="0" smtClean="0"/>
              <a:t>We learned this in section 2.2</a:t>
            </a:r>
          </a:p>
          <a:p>
            <a:endParaRPr lang="en-US" b="1" dirty="0" smtClean="0"/>
          </a:p>
          <a:p>
            <a:r>
              <a:rPr lang="en-US" b="1" dirty="0" err="1" smtClean="0"/>
              <a:t>dataType</a:t>
            </a:r>
            <a:r>
              <a:rPr lang="en-US" b="1" dirty="0" smtClean="0"/>
              <a:t> </a:t>
            </a:r>
            <a:r>
              <a:rPr lang="en-US" b="1" dirty="0" err="1" smtClean="0"/>
              <a:t>varName</a:t>
            </a:r>
            <a:r>
              <a:rPr lang="en-US" b="1" dirty="0" smtClean="0"/>
              <a:t> = value;  //Universal Format for a primitive like </a:t>
            </a:r>
            <a:r>
              <a:rPr lang="en-US" b="1" dirty="0" err="1" smtClean="0"/>
              <a:t>int</a:t>
            </a:r>
            <a:endParaRPr lang="en-US" b="1" dirty="0" smtClean="0"/>
          </a:p>
          <a:p>
            <a:r>
              <a:rPr lang="en-US" b="1" dirty="0" err="1" smtClean="0"/>
              <a:t>int</a:t>
            </a:r>
            <a:r>
              <a:rPr lang="en-US" b="1" dirty="0" smtClean="0"/>
              <a:t> count = 0; //example</a:t>
            </a:r>
          </a:p>
          <a:p>
            <a:endParaRPr lang="en-US" b="1" dirty="0" smtClean="0"/>
          </a:p>
          <a:p>
            <a:r>
              <a:rPr lang="en-US" b="1" dirty="0" err="1" smtClean="0"/>
              <a:t>ObjectType</a:t>
            </a:r>
            <a:r>
              <a:rPr lang="en-US" b="1" dirty="0" smtClean="0"/>
              <a:t> </a:t>
            </a:r>
            <a:r>
              <a:rPr lang="en-US" b="1" dirty="0" err="1" smtClean="0"/>
              <a:t>varName</a:t>
            </a:r>
            <a:r>
              <a:rPr lang="en-US" b="1" dirty="0" smtClean="0"/>
              <a:t> = new </a:t>
            </a:r>
            <a:r>
              <a:rPr lang="en-US" b="1" dirty="0" err="1" smtClean="0"/>
              <a:t>ObjectType</a:t>
            </a:r>
            <a:r>
              <a:rPr lang="en-US" b="1" dirty="0" smtClean="0"/>
              <a:t>(…); //Universal format for a Java Object</a:t>
            </a:r>
          </a:p>
          <a:p>
            <a:r>
              <a:rPr lang="en-US" b="1" dirty="0" smtClean="0"/>
              <a:t>String </a:t>
            </a:r>
            <a:r>
              <a:rPr lang="en-US" b="1" dirty="0" err="1" smtClean="0"/>
              <a:t>myName</a:t>
            </a:r>
            <a:r>
              <a:rPr lang="en-US" b="1" dirty="0" smtClean="0"/>
              <a:t> = new </a:t>
            </a:r>
            <a:r>
              <a:rPr lang="en-US" b="1" dirty="0" err="1" smtClean="0"/>
              <a:t>String(“Sharon</a:t>
            </a:r>
            <a:r>
              <a:rPr lang="en-US" b="1" dirty="0" smtClean="0"/>
              <a:t>”);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r>
              <a:rPr lang="en-US" sz="2400" b="1" dirty="0" smtClean="0"/>
              <a:t>We declare Instance Variables (the attributes of our objects) nearly the same way except:</a:t>
            </a:r>
          </a:p>
          <a:p>
            <a:pPr marL="457200" indent="-457200">
              <a:buAutoNum type="arabicParenR"/>
            </a:pPr>
            <a:r>
              <a:rPr lang="en-US" sz="2400" b="1" dirty="0" smtClean="0"/>
              <a:t>we typically only declare – and don’t initialize (slide 4)</a:t>
            </a:r>
          </a:p>
          <a:p>
            <a:pPr marL="457200" indent="-457200">
              <a:buAutoNum type="arabicParenR"/>
            </a:pPr>
            <a:r>
              <a:rPr lang="en-US" sz="2400" b="1" dirty="0" smtClean="0"/>
              <a:t>they have a specific place in our program (slide 5)</a:t>
            </a:r>
          </a:p>
          <a:p>
            <a:pPr marL="457200" indent="-457200">
              <a:buAutoNum type="arabicParenR"/>
            </a:pPr>
            <a:r>
              <a:rPr lang="en-US" sz="2400" b="1" dirty="0" smtClean="0"/>
              <a:t>we add an access modifier to the front (slide 6 &amp; 7)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8136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524" x="3011488" y="2384425"/>
          <p14:tracePt t="9589" x="3005138" y="2384425"/>
          <p14:tracePt t="9605" x="2990850" y="2384425"/>
          <p14:tracePt t="9613" x="2965450" y="2384425"/>
          <p14:tracePt t="9629" x="2887663" y="2384425"/>
          <p14:tracePt t="9646" x="2835275" y="2384425"/>
          <p14:tracePt t="9653" x="2684463" y="2384425"/>
          <p14:tracePt t="9669" x="2501900" y="2384425"/>
          <p14:tracePt t="9685" x="2311400" y="2378075"/>
          <p14:tracePt t="9701" x="2135188" y="2378075"/>
          <p14:tracePt t="9717" x="1958975" y="2370138"/>
          <p14:tracePt t="9733" x="1809750" y="2357438"/>
          <p14:tracePt t="9749" x="1698625" y="2357438"/>
          <p14:tracePt t="9765" x="1619250" y="2357438"/>
          <p14:tracePt t="9781" x="1541463" y="2357438"/>
          <p14:tracePt t="9797" x="1482725" y="2357438"/>
          <p14:tracePt t="9813" x="1423988" y="2370138"/>
          <p14:tracePt t="9837" x="1384300" y="2378075"/>
          <p14:tracePt t="9846" x="1346200" y="2378075"/>
          <p14:tracePt t="9869" x="1273175" y="2378075"/>
          <p14:tracePt t="9880" x="1189038" y="2378075"/>
          <p14:tracePt t="9897" x="1084263" y="2378075"/>
          <p14:tracePt t="9913" x="985838" y="2378075"/>
          <p14:tracePt t="9933" x="881063" y="2378075"/>
          <p14:tracePt t="9949" x="784225" y="2384425"/>
          <p14:tracePt t="9963" x="692150" y="2384425"/>
          <p14:tracePt t="9979" x="627063" y="2390775"/>
          <p14:tracePt t="9996" x="581025" y="2390775"/>
          <p14:tracePt t="10013" x="541338" y="2397125"/>
          <p14:tracePt t="10030" x="534988" y="2403475"/>
          <p14:tracePt t="10341" x="541338" y="2403475"/>
          <p14:tracePt t="10621" x="549275" y="2403475"/>
          <p14:tracePt t="10629" x="568325" y="2403475"/>
          <p14:tracePt t="10637" x="627063" y="2397125"/>
          <p14:tracePt t="10646" x="719138" y="2390775"/>
          <p14:tracePt t="10663" x="809625" y="2390775"/>
          <p14:tracePt t="10679" x="927100" y="2390775"/>
          <p14:tracePt t="10696" x="1012825" y="2390775"/>
          <p14:tracePt t="10713" x="1058863" y="2390775"/>
          <p14:tracePt t="10729" x="1071563" y="2390775"/>
          <p14:tracePt t="11117" x="1084263" y="2390775"/>
          <p14:tracePt t="11125" x="1090613" y="2390775"/>
          <p14:tracePt t="11133" x="1103313" y="2390775"/>
          <p14:tracePt t="11141" x="1123950" y="2390775"/>
          <p14:tracePt t="11146" x="1149350" y="2384425"/>
          <p14:tracePt t="11163" x="1168400" y="2384425"/>
          <p14:tracePt t="11179" x="1195388" y="2384425"/>
          <p14:tracePt t="11196" x="1208088" y="2384425"/>
          <p14:tracePt t="11213" x="1220788" y="2384425"/>
          <p14:tracePt t="11229" x="1247775" y="2384425"/>
          <p14:tracePt t="11246" x="1279525" y="2384425"/>
          <p14:tracePt t="11262" x="1325563" y="2384425"/>
          <p14:tracePt t="11279" x="1397000" y="2384425"/>
          <p14:tracePt t="11296" x="1482725" y="2384425"/>
          <p14:tracePt t="11312" x="1581150" y="2384425"/>
          <p14:tracePt t="11329" x="1677988" y="2384425"/>
          <p14:tracePt t="11346" x="1776413" y="2384425"/>
          <p14:tracePt t="11362" x="1854200" y="2384425"/>
          <p14:tracePt t="11379" x="1912938" y="2384425"/>
          <p14:tracePt t="11396" x="1946275" y="2390775"/>
          <p14:tracePt t="11412" x="1952625" y="2390775"/>
          <p14:tracePt t="11693" x="1958975" y="2384425"/>
          <p14:tracePt t="11701" x="1973263" y="2378075"/>
          <p14:tracePt t="11713" x="1992313" y="2370138"/>
          <p14:tracePt t="11713" x="2024063" y="2357438"/>
          <p14:tracePt t="11729" x="2063750" y="2332038"/>
          <p14:tracePt t="11746" x="2097088" y="2298700"/>
          <p14:tracePt t="11762" x="2122488" y="2260600"/>
          <p14:tracePt t="11779" x="2128838" y="2227263"/>
          <p14:tracePt t="11795" x="2128838" y="2193925"/>
          <p14:tracePt t="11812" x="2116138" y="2162175"/>
          <p14:tracePt t="11829" x="2097088" y="2128838"/>
          <p14:tracePt t="11846" x="2076450" y="2103438"/>
          <p14:tracePt t="11862" x="2044700" y="2090738"/>
          <p14:tracePt t="11879" x="1998663" y="2070100"/>
          <p14:tracePt t="11895" x="1927225" y="2051050"/>
          <p14:tracePt t="11913" x="1822450" y="2038350"/>
          <p14:tracePt t="11929" x="1698625" y="2032000"/>
          <p14:tracePt t="11946" x="1566863" y="2032000"/>
          <p14:tracePt t="11963" x="1463675" y="2032000"/>
          <p14:tracePt t="11979" x="1371600" y="2032000"/>
          <p14:tracePt t="11995" x="1312863" y="2032000"/>
          <p14:tracePt t="12012" x="1260475" y="2057400"/>
          <p14:tracePt t="12029" x="1208088" y="2097088"/>
          <p14:tracePt t="12045" x="1182688" y="2135188"/>
          <p14:tracePt t="12062" x="1155700" y="2174875"/>
          <p14:tracePt t="12079" x="1136650" y="2233613"/>
          <p14:tracePt t="12095" x="1136650" y="2298700"/>
          <p14:tracePt t="12112" x="1136650" y="2344738"/>
          <p14:tracePt t="12129" x="1155700" y="2390775"/>
          <p14:tracePt t="12145" x="1195388" y="2422525"/>
          <p14:tracePt t="12162" x="1260475" y="2449513"/>
          <p14:tracePt t="12179" x="1352550" y="2462213"/>
          <p14:tracePt t="12195" x="1455738" y="2462213"/>
          <p14:tracePt t="12212" x="1554163" y="2462213"/>
          <p14:tracePt t="12229" x="1698625" y="2455863"/>
          <p14:tracePt t="12245" x="1757363" y="2449513"/>
          <p14:tracePt t="12262" x="1809750" y="2430463"/>
          <p14:tracePt t="12279" x="1822450" y="2422525"/>
          <p14:tracePt t="12429" x="1822450" y="2430463"/>
          <p14:tracePt t="12685" x="1841500" y="2430463"/>
          <p14:tracePt t="12693" x="1862138" y="2430463"/>
          <p14:tracePt t="12701" x="1887538" y="2430463"/>
          <p14:tracePt t="12712" x="1912938" y="2430463"/>
          <p14:tracePt t="12717" x="1973263" y="2430463"/>
          <p14:tracePt t="12729" x="2038350" y="2430463"/>
          <p14:tracePt t="12745" x="2090738" y="2422525"/>
          <p14:tracePt t="12762" x="2155825" y="2416175"/>
          <p14:tracePt t="12778" x="2201863" y="2409825"/>
          <p14:tracePt t="12795" x="2252663" y="2397125"/>
          <p14:tracePt t="12812" x="2279650" y="2397125"/>
          <p14:tracePt t="12828" x="2305050" y="2384425"/>
          <p14:tracePt t="12845" x="2311400" y="2384425"/>
          <p14:tracePt t="12862" x="2319338" y="2384425"/>
          <p14:tracePt t="13037" x="2325688" y="2384425"/>
          <p14:tracePt t="13045" x="2332038" y="2384425"/>
          <p14:tracePt t="13062" x="2357438" y="2384425"/>
          <p14:tracePt t="13062" x="2409825" y="2384425"/>
          <p14:tracePt t="13078" x="2481263" y="2384425"/>
          <p14:tracePt t="13095" x="2560638" y="2384425"/>
          <p14:tracePt t="13112" x="2606675" y="2384425"/>
          <p14:tracePt t="13128" x="2644775" y="2378075"/>
          <p14:tracePt t="13145" x="2665413" y="2370138"/>
          <p14:tracePt t="13162" x="2684463" y="2357438"/>
          <p14:tracePt t="13178" x="2697163" y="2338388"/>
          <p14:tracePt t="13195" x="2717800" y="2319338"/>
          <p14:tracePt t="13212" x="2717800" y="2305050"/>
          <p14:tracePt t="13228" x="2730500" y="2273300"/>
          <p14:tracePt t="13245" x="2730500" y="2266950"/>
          <p14:tracePt t="13262" x="2724150" y="2260600"/>
          <p14:tracePt t="13301" x="2717800" y="2260600"/>
          <p14:tracePt t="13341" x="2703513" y="2266950"/>
          <p14:tracePt t="13349" x="2690813" y="2266950"/>
          <p14:tracePt t="13354" x="2690813" y="2279650"/>
          <p14:tracePt t="13361" x="2659063" y="2311400"/>
          <p14:tracePt t="13378" x="2613025" y="2363788"/>
          <p14:tracePt t="13395" x="2573338" y="2416175"/>
          <p14:tracePt t="13411" x="2573338" y="2443163"/>
          <p14:tracePt t="13428" x="2573338" y="2462213"/>
          <p14:tracePt t="13445" x="2619375" y="2468563"/>
          <p14:tracePt t="13462" x="2659063" y="2468563"/>
          <p14:tracePt t="13478" x="2678113" y="2468563"/>
          <p14:tracePt t="13495" x="2703513" y="2462213"/>
          <p14:tracePt t="13511" x="2709863" y="2455863"/>
          <p14:tracePt t="13861" x="2703513" y="2455863"/>
          <p14:tracePt t="13885" x="2697163" y="2455863"/>
          <p14:tracePt t="13909" x="2684463" y="2455863"/>
          <p14:tracePt t="13917" x="2671763" y="2455863"/>
          <p14:tracePt t="13928" x="2638425" y="2455863"/>
          <p14:tracePt t="13933" x="2560638" y="2455863"/>
          <p14:tracePt t="13948" x="2468563" y="2455863"/>
          <p14:tracePt t="13961" x="2363788" y="2455863"/>
          <p14:tracePt t="13978" x="2239963" y="2455863"/>
          <p14:tracePt t="13995" x="2122488" y="2455863"/>
          <p14:tracePt t="14011" x="1992313" y="2455863"/>
          <p14:tracePt t="14028" x="1854200" y="2455863"/>
          <p14:tracePt t="14045" x="1593850" y="2455863"/>
          <p14:tracePt t="14061" x="1455738" y="2455863"/>
          <p14:tracePt t="14078" x="1338263" y="2455863"/>
          <p14:tracePt t="14095" x="1220788" y="2455863"/>
          <p14:tracePt t="14111" x="1130300" y="2455863"/>
          <p14:tracePt t="14128" x="1050925" y="2455863"/>
          <p14:tracePt t="14145" x="979488" y="2455863"/>
          <p14:tracePt t="14161" x="927100" y="2455863"/>
          <p14:tracePt t="14178" x="868363" y="2455863"/>
          <p14:tracePt t="14195" x="815975" y="2455863"/>
          <p14:tracePt t="14211" x="769938" y="2455863"/>
          <p14:tracePt t="14228" x="711200" y="2455863"/>
          <p14:tracePt t="14244" x="639763" y="2455863"/>
          <p14:tracePt t="14261" x="601663" y="2455863"/>
          <p14:tracePt t="14278" x="574675" y="2449513"/>
          <p14:tracePt t="14295" x="541338" y="2436813"/>
          <p14:tracePt t="14311" x="503238" y="2422525"/>
          <p14:tracePt t="14328" x="457200" y="2403475"/>
          <p14:tracePt t="14344" x="423863" y="2384425"/>
          <p14:tracePt t="14361" x="404813" y="2378075"/>
          <p14:tracePt t="14378" x="392113" y="2378075"/>
          <p14:tracePt t="14525" x="398463" y="2378075"/>
          <p14:tracePt t="14533" x="417513" y="2378075"/>
          <p14:tracePt t="14541" x="444500" y="2378075"/>
          <p14:tracePt t="14545" x="509588" y="2378075"/>
          <p14:tracePt t="14561" x="593725" y="2378075"/>
          <p14:tracePt t="14578" x="719138" y="2378075"/>
          <p14:tracePt t="14594" x="868363" y="2378075"/>
          <p14:tracePt t="14611" x="1038225" y="2370138"/>
          <p14:tracePt t="14628" x="1241425" y="2363788"/>
          <p14:tracePt t="14644" x="1528763" y="2363788"/>
          <p14:tracePt t="14661" x="1704975" y="2363788"/>
          <p14:tracePt t="14678" x="1835150" y="2357438"/>
          <p14:tracePt t="14694" x="1906588" y="2357438"/>
          <p14:tracePt t="14711" x="1933575" y="2357438"/>
          <p14:tracePt t="14728" x="1939925" y="2357438"/>
          <p14:tracePt t="14813" x="1952625" y="2357438"/>
          <p14:tracePt t="14821" x="1979613" y="2357438"/>
          <p14:tracePt t="14829" x="2017713" y="2357438"/>
          <p14:tracePt t="14837" x="2051050" y="2357438"/>
          <p14:tracePt t="14844" x="2181225" y="2357438"/>
          <p14:tracePt t="14861" x="2286000" y="2357438"/>
          <p14:tracePt t="14878" x="2378075" y="2357438"/>
          <p14:tracePt t="14894" x="2449513" y="2357438"/>
          <p14:tracePt t="14911" x="2501900" y="2357438"/>
          <p14:tracePt t="14928" x="2540000" y="2357438"/>
          <p14:tracePt t="14944" x="2560638" y="2357438"/>
          <p14:tracePt t="14961" x="2579688" y="2357438"/>
          <p14:tracePt t="14978" x="2592388" y="2363788"/>
          <p14:tracePt t="14994" x="2606675" y="2363788"/>
          <p14:tracePt t="15011" x="2638425" y="2363788"/>
          <p14:tracePt t="15027" x="2665413" y="2363788"/>
          <p14:tracePt t="15044" x="2697163" y="2363788"/>
          <p14:tracePt t="15061" x="2724150" y="2363788"/>
          <p14:tracePt t="15078" x="2736850" y="2363788"/>
          <p14:tracePt t="15094" x="2743200" y="2363788"/>
          <p14:tracePt t="15733" x="2755900" y="2363788"/>
          <p14:tracePt t="15741" x="2762250" y="2363788"/>
          <p14:tracePt t="15761" x="2808288" y="2344738"/>
          <p14:tracePt t="15777" x="2860675" y="2325688"/>
          <p14:tracePt t="15778" x="2906713" y="2319338"/>
          <p14:tracePt t="15794" x="2932113" y="2298700"/>
          <p14:tracePt t="15811" x="2946400" y="2292350"/>
          <p14:tracePt t="15827" x="2965450" y="2279650"/>
          <p14:tracePt t="15844" x="2978150" y="2260600"/>
          <p14:tracePt t="15860" x="2990850" y="2208213"/>
          <p14:tracePt t="15877" x="2990850" y="2174875"/>
          <p14:tracePt t="15894" x="2984500" y="2135188"/>
          <p14:tracePt t="15911" x="2971800" y="2109788"/>
          <p14:tracePt t="15927" x="2952750" y="2070100"/>
          <p14:tracePt t="15944" x="2932113" y="2051050"/>
          <p14:tracePt t="15961" x="2906713" y="2038350"/>
          <p14:tracePt t="15977" x="2879725" y="2032000"/>
          <p14:tracePt t="15994" x="2867025" y="2032000"/>
          <p14:tracePt t="16010" x="2841625" y="2032000"/>
          <p14:tracePt t="16027" x="2795588" y="2032000"/>
          <p14:tracePt t="16044" x="2730500" y="2032000"/>
          <p14:tracePt t="16061" x="2625725" y="2032000"/>
          <p14:tracePt t="16077" x="2554288" y="2057400"/>
          <p14:tracePt t="16094" x="2508250" y="2076450"/>
          <p14:tracePt t="16110" x="2462213" y="2097088"/>
          <p14:tracePt t="16127" x="2422525" y="2128838"/>
          <p14:tracePt t="16144" x="2390775" y="2174875"/>
          <p14:tracePt t="16161" x="2363788" y="2227263"/>
          <p14:tracePt t="16177" x="2344738" y="2266950"/>
          <p14:tracePt t="16194" x="2344738" y="2311400"/>
          <p14:tracePt t="16210" x="2344738" y="2351088"/>
          <p14:tracePt t="16227" x="2357438" y="2403475"/>
          <p14:tracePt t="16244" x="2397125" y="2430463"/>
          <p14:tracePt t="16261" x="2481263" y="2468563"/>
          <p14:tracePt t="16277" x="2547938" y="2489200"/>
          <p14:tracePt t="16294" x="2606675" y="2489200"/>
          <p14:tracePt t="16310" x="2659063" y="2489200"/>
          <p14:tracePt t="16327" x="2690813" y="2481263"/>
          <p14:tracePt t="16344" x="2703513" y="2474913"/>
          <p14:tracePt t="16360" x="2709863" y="2474913"/>
          <p14:tracePt t="17797" x="2697163" y="2481263"/>
          <p14:tracePt t="17805" x="2651125" y="2495550"/>
          <p14:tracePt t="17814" x="2625725" y="2501900"/>
          <p14:tracePt t="17827" x="2554288" y="2514600"/>
          <p14:tracePt t="17843" x="2489200" y="2520950"/>
          <p14:tracePt t="17860" x="2384425" y="2527300"/>
          <p14:tracePt t="17876" x="2214563" y="2533650"/>
          <p14:tracePt t="17893" x="2090738" y="2533650"/>
          <p14:tracePt t="17910" x="1952625" y="2533650"/>
          <p14:tracePt t="17926" x="1822450" y="2533650"/>
          <p14:tracePt t="17943" x="1711325" y="2533650"/>
          <p14:tracePt t="17960" x="1600200" y="2533650"/>
          <p14:tracePt t="17976" x="1501775" y="2533650"/>
          <p14:tracePt t="17993" x="1404938" y="2533650"/>
          <p14:tracePt t="18010" x="1306513" y="2533650"/>
          <p14:tracePt t="18026" x="1214438" y="2533650"/>
          <p14:tracePt t="18043" x="1130300" y="2533650"/>
          <p14:tracePt t="18060" x="1044575" y="2533650"/>
          <p14:tracePt t="18076" x="901700" y="2533650"/>
          <p14:tracePt t="18093" x="809625" y="2533650"/>
          <p14:tracePt t="18110" x="711200" y="2533650"/>
          <p14:tracePt t="18126" x="646113" y="2540000"/>
          <p14:tracePt t="18143" x="574675" y="2540000"/>
          <p14:tracePt t="18160" x="534988" y="2540000"/>
          <p14:tracePt t="18176" x="482600" y="2547938"/>
          <p14:tracePt t="18193" x="423863" y="2554288"/>
          <p14:tracePt t="18210" x="379413" y="2573338"/>
          <p14:tracePt t="18226" x="352425" y="2579688"/>
          <p14:tracePt t="18243" x="333375" y="2586038"/>
          <p14:tracePt t="18333" x="327025" y="2592388"/>
          <p14:tracePt t="18349" x="327025" y="2598738"/>
          <p14:tracePt t="18373" x="327025" y="2606675"/>
          <p14:tracePt t="18677" x="333375" y="2606675"/>
          <p14:tracePt t="18685" x="346075" y="2606675"/>
          <p14:tracePt t="18693" x="365125" y="2606675"/>
          <p14:tracePt t="18710" x="417513" y="2606675"/>
          <p14:tracePt t="18710" x="496888" y="2613025"/>
          <p14:tracePt t="18726" x="574675" y="2613025"/>
          <p14:tracePt t="18743" x="646113" y="2613025"/>
          <p14:tracePt t="18760" x="692150" y="2613025"/>
          <p14:tracePt t="18776" x="719138" y="2613025"/>
          <p14:tracePt t="18793" x="725488" y="2613025"/>
          <p14:tracePt t="18861" x="725488" y="2606675"/>
          <p14:tracePt t="18869" x="731838" y="2606675"/>
          <p14:tracePt t="18877" x="738188" y="2606675"/>
          <p14:tracePt t="18885" x="777875" y="2606675"/>
          <p14:tracePt t="18893" x="822325" y="2606675"/>
          <p14:tracePt t="18909" x="908050" y="2606675"/>
          <p14:tracePt t="18926" x="973138" y="2606675"/>
          <p14:tracePt t="18943" x="1058863" y="2606675"/>
          <p14:tracePt t="18959" x="1109663" y="2606675"/>
          <p14:tracePt t="18976" x="1155700" y="2606675"/>
          <p14:tracePt t="18993" x="1189038" y="2606675"/>
          <p14:tracePt t="19009" x="1214438" y="2606675"/>
          <p14:tracePt t="19026" x="1227138" y="2606675"/>
          <p14:tracePt t="19043" x="1254125" y="2613025"/>
          <p14:tracePt t="19059" x="1260475" y="2619375"/>
          <p14:tracePt t="19197" x="1273175" y="2619375"/>
          <p14:tracePt t="19205" x="1287463" y="2619375"/>
          <p14:tracePt t="19216" x="1306513" y="2625725"/>
          <p14:tracePt t="19221" x="1338263" y="2625725"/>
          <p14:tracePt t="19228" x="1384300" y="2638425"/>
          <p14:tracePt t="19242" x="1463675" y="2644775"/>
          <p14:tracePt t="19259" x="1554163" y="2651125"/>
          <p14:tracePt t="19276" x="1671638" y="2671763"/>
          <p14:tracePt t="19293" x="1704975" y="2678113"/>
          <p14:tracePt t="19309" x="1724025" y="2684463"/>
          <p14:tracePt t="19533" x="1736725" y="2684463"/>
          <p14:tracePt t="19541" x="1751013" y="2684463"/>
          <p14:tracePt t="19548" x="1770063" y="2684463"/>
          <p14:tracePt t="19556" x="1789113" y="2684463"/>
          <p14:tracePt t="19559" x="1828800" y="2684463"/>
          <p14:tracePt t="19576" x="1862138" y="2684463"/>
          <p14:tracePt t="19592" x="1874838" y="2684463"/>
          <p14:tracePt t="21180" x="1874838" y="2678113"/>
          <p14:tracePt t="21196" x="1868488" y="2678113"/>
          <p14:tracePt t="21204" x="1862138" y="2678113"/>
          <p14:tracePt t="21209" x="1854200" y="2684463"/>
          <p14:tracePt t="21225" x="1841500" y="2684463"/>
          <p14:tracePt t="21242" x="1835150" y="2684463"/>
          <p14:tracePt t="21258" x="1841500" y="2678113"/>
          <p14:tracePt t="21468" x="1854200" y="2684463"/>
          <p14:tracePt t="21492" x="1854200" y="2690813"/>
          <p14:tracePt t="21500" x="1854200" y="2684463"/>
          <p14:tracePt t="21516" x="1854200" y="2678113"/>
          <p14:tracePt t="21532" x="1847850" y="2678113"/>
          <p14:tracePt t="21542" x="1841500" y="2678113"/>
          <p14:tracePt t="21573" x="1835150" y="2678113"/>
          <p14:tracePt t="21612" x="1828800" y="2678113"/>
          <p14:tracePt t="21620" x="1822450" y="2678113"/>
          <p14:tracePt t="21636" x="1816100" y="2678113"/>
          <p14:tracePt t="21644" x="1803400" y="2678113"/>
          <p14:tracePt t="21652" x="1782763" y="2678113"/>
          <p14:tracePt t="21660" x="1736725" y="2678113"/>
          <p14:tracePt t="21675" x="1684338" y="2678113"/>
          <p14:tracePt t="21691" x="1639888" y="2678113"/>
          <p14:tracePt t="21708" x="1554163" y="2678113"/>
          <p14:tracePt t="21726" x="1508125" y="2678113"/>
          <p14:tracePt t="21743" x="1449388" y="2678113"/>
          <p14:tracePt t="21759" x="1417638" y="2678113"/>
          <p14:tracePt t="21776" x="1390650" y="2678113"/>
          <p14:tracePt t="21792" x="1365250" y="2678113"/>
          <p14:tracePt t="21810" x="1346200" y="2678113"/>
          <p14:tracePt t="21826" x="1325563" y="2678113"/>
          <p14:tracePt t="21843" x="1306513" y="2678113"/>
          <p14:tracePt t="21859" x="1279525" y="2678113"/>
          <p14:tracePt t="21876" x="1247775" y="2678113"/>
          <p14:tracePt t="21892" x="1220788" y="2684463"/>
          <p14:tracePt t="21909" x="1168400" y="2697163"/>
          <p14:tracePt t="21926" x="1130300" y="2709863"/>
          <p14:tracePt t="21942" x="1103313" y="2717800"/>
          <p14:tracePt t="21959" x="1065213" y="2730500"/>
          <p14:tracePt t="21976" x="1019175" y="2749550"/>
          <p14:tracePt t="21993" x="998538" y="2762250"/>
          <p14:tracePt t="22010" x="979488" y="2776538"/>
          <p14:tracePt t="22026" x="954088" y="2795588"/>
          <p14:tracePt t="22043" x="927100" y="2801938"/>
          <p14:tracePt t="22059" x="908050" y="2814638"/>
          <p14:tracePt t="22076" x="889000" y="2827338"/>
          <p14:tracePt t="22092" x="874713" y="2847975"/>
          <p14:tracePt t="22109" x="842963" y="2887663"/>
          <p14:tracePt t="22126" x="830263" y="2913063"/>
          <p14:tracePt t="22142" x="815975" y="2932113"/>
          <p14:tracePt t="22159" x="803275" y="2946400"/>
          <p14:tracePt t="22176" x="796925" y="2971800"/>
          <p14:tracePt t="22192" x="790575" y="2990850"/>
          <p14:tracePt t="22209" x="790575" y="3011488"/>
          <p14:tracePt t="22226" x="790575" y="3030538"/>
          <p14:tracePt t="22243" x="790575" y="3043238"/>
          <p14:tracePt t="22259" x="790575" y="3055938"/>
          <p14:tracePt t="22276" x="796925" y="3063875"/>
          <p14:tracePt t="22292" x="796925" y="3070225"/>
          <p14:tracePt t="22309" x="809625" y="3070225"/>
          <p14:tracePt t="22326" x="815975" y="3076575"/>
          <p14:tracePt t="22342" x="836613" y="3082925"/>
          <p14:tracePt t="22359" x="862013" y="3095625"/>
          <p14:tracePt t="22376" x="889000" y="3101975"/>
          <p14:tracePt t="22392" x="920750" y="3122613"/>
          <p14:tracePt t="22409" x="973138" y="3141663"/>
          <p14:tracePt t="22426" x="1038225" y="3160713"/>
          <p14:tracePt t="22442" x="1130300" y="3167063"/>
          <p14:tracePt t="22459" x="1214438" y="3175000"/>
          <p14:tracePt t="22476" x="1300163" y="3181350"/>
          <p14:tracePt t="22492" x="1384300" y="3181350"/>
          <p14:tracePt t="22509" x="1516063" y="3181350"/>
          <p14:tracePt t="22526" x="1606550" y="3181350"/>
          <p14:tracePt t="22543" x="1704975" y="3181350"/>
          <p14:tracePt t="22559" x="1795463" y="3181350"/>
          <p14:tracePt t="22576" x="1893888" y="3181350"/>
          <p14:tracePt t="22592" x="1992313" y="3181350"/>
          <p14:tracePt t="22609" x="2076450" y="3181350"/>
          <p14:tracePt t="22626" x="2141538" y="3181350"/>
          <p14:tracePt t="22642" x="2181225" y="3181350"/>
          <p14:tracePt t="22659" x="2208213" y="3181350"/>
          <p14:tracePt t="22675" x="2227263" y="3181350"/>
          <p14:tracePt t="22692" x="2239963" y="3181350"/>
          <p14:tracePt t="22981" x="2233613" y="3181350"/>
          <p14:tracePt t="22989" x="2214563" y="3181350"/>
          <p14:tracePt t="22997" x="2187575" y="3181350"/>
          <p14:tracePt t="23009" x="2162175" y="3181350"/>
          <p14:tracePt t="23013" x="2076450" y="3181350"/>
          <p14:tracePt t="23025" x="1973263" y="3181350"/>
          <p14:tracePt t="23042" x="1854200" y="3181350"/>
          <p14:tracePt t="23059" x="1724025" y="3181350"/>
          <p14:tracePt t="23075" x="1593850" y="3181350"/>
          <p14:tracePt t="23092" x="1482725" y="3181350"/>
          <p14:tracePt t="23109" x="1338263" y="3187700"/>
          <p14:tracePt t="23125" x="1260475" y="3187700"/>
          <p14:tracePt t="23142" x="1208088" y="3187700"/>
          <p14:tracePt t="23159" x="1155700" y="3194050"/>
          <p14:tracePt t="23175" x="1123950" y="3194050"/>
          <p14:tracePt t="23192" x="1084263" y="3194050"/>
          <p14:tracePt t="23209" x="1050925" y="3194050"/>
          <p14:tracePt t="23226" x="1012825" y="3200400"/>
          <p14:tracePt t="23242" x="985838" y="3200400"/>
          <p14:tracePt t="23259" x="954088" y="3200400"/>
          <p14:tracePt t="23275" x="927100" y="3200400"/>
          <p14:tracePt t="23292" x="914400" y="3200400"/>
          <p14:tracePt t="23549" x="920750" y="3200400"/>
          <p14:tracePt t="23581" x="927100" y="3200400"/>
          <p14:tracePt t="23597" x="939800" y="3200400"/>
          <p14:tracePt t="23605" x="954088" y="3200400"/>
          <p14:tracePt t="23613" x="966788" y="3200400"/>
          <p14:tracePt t="23618" x="979488" y="3200400"/>
          <p14:tracePt t="23625" x="1019175" y="3194050"/>
          <p14:tracePt t="23642" x="1065213" y="3194050"/>
          <p14:tracePt t="23658" x="1117600" y="3194050"/>
          <p14:tracePt t="23675" x="1168400" y="3194050"/>
          <p14:tracePt t="23692" x="1220788" y="3194050"/>
          <p14:tracePt t="23708" x="1273175" y="3194050"/>
          <p14:tracePt t="23708" x="1300163" y="3194050"/>
          <p14:tracePt t="23725" x="1325563" y="3194050"/>
          <p14:tracePt t="23742" x="1338263" y="3194050"/>
          <p14:tracePt t="23758" x="1346200" y="3194050"/>
          <p14:tracePt t="23775" x="1346200" y="3187700"/>
          <p14:tracePt t="23941" x="1338263" y="3187700"/>
          <p14:tracePt t="24237" x="1331913" y="3187700"/>
          <p14:tracePt t="24309" x="1325563" y="3187700"/>
          <p14:tracePt t="24317" x="1319213" y="3187700"/>
          <p14:tracePt t="24339" x="1312863" y="3194050"/>
          <p14:tracePt t="24357" x="1306513" y="3194050"/>
          <p14:tracePt t="24373" x="1300163" y="3200400"/>
          <p14:tracePt t="24389" x="1293813" y="3200400"/>
          <p14:tracePt t="24397" x="1287463" y="3200400"/>
          <p14:tracePt t="24413" x="1279525" y="3200400"/>
          <p14:tracePt t="24429" x="1273175" y="3200400"/>
          <p14:tracePt t="24453" x="1260475" y="3200400"/>
          <p14:tracePt t="24469" x="1254125" y="3200400"/>
          <p14:tracePt t="24477" x="1247775" y="3200400"/>
          <p14:tracePt t="24478" x="1241425" y="3200400"/>
          <p14:tracePt t="24533" x="1235075" y="3200400"/>
          <p14:tracePt t="24669" x="1241425" y="3200400"/>
          <p14:tracePt t="24837" x="1241425" y="3194050"/>
          <p14:tracePt t="24853" x="1247775" y="3194050"/>
          <p14:tracePt t="24866" x="1254125" y="3194050"/>
          <p14:tracePt t="24877" x="1260475" y="3194050"/>
          <p14:tracePt t="24885" x="1266825" y="3187700"/>
          <p14:tracePt t="24893" x="1279525" y="3187700"/>
          <p14:tracePt t="24908" x="1312863" y="3187700"/>
          <p14:tracePt t="24925" x="1365250" y="3187700"/>
          <p14:tracePt t="24941" x="1397000" y="3187700"/>
          <p14:tracePt t="24958" x="1430338" y="3167063"/>
          <p14:tracePt t="24975" x="1449388" y="3148013"/>
          <p14:tracePt t="24991" x="1476375" y="3116263"/>
          <p14:tracePt t="25008" x="1495425" y="3076575"/>
          <p14:tracePt t="25025" x="1501775" y="3043238"/>
          <p14:tracePt t="25041" x="1501775" y="3024188"/>
          <p14:tracePt t="25058" x="1501775" y="2990850"/>
          <p14:tracePt t="25075" x="1482725" y="2959100"/>
          <p14:tracePt t="25091" x="1443038" y="2919413"/>
          <p14:tracePt t="25108" x="1397000" y="2873375"/>
          <p14:tracePt t="25125" x="1319213" y="2827338"/>
          <p14:tracePt t="25141" x="1260475" y="2808288"/>
          <p14:tracePt t="25158" x="1182688" y="2795588"/>
          <p14:tracePt t="25175" x="1103313" y="2782888"/>
          <p14:tracePt t="25191" x="1006475" y="2776538"/>
          <p14:tracePt t="25208" x="908050" y="2776538"/>
          <p14:tracePt t="25224" x="822325" y="2776538"/>
          <p14:tracePt t="25241" x="731838" y="2776538"/>
          <p14:tracePt t="25258" x="666750" y="2776538"/>
          <p14:tracePt t="25275" x="608013" y="2776538"/>
          <p14:tracePt t="25291" x="549275" y="2789238"/>
          <p14:tracePt t="25308" x="509588" y="2808288"/>
          <p14:tracePt t="25324" x="450850" y="2847975"/>
          <p14:tracePt t="25341" x="411163" y="2887663"/>
          <p14:tracePt t="25358" x="365125" y="2919413"/>
          <p14:tracePt t="25374" x="333375" y="2946400"/>
          <p14:tracePt t="25391" x="300038" y="2971800"/>
          <p14:tracePt t="25408" x="287338" y="2990850"/>
          <p14:tracePt t="25424" x="280988" y="3005138"/>
          <p14:tracePt t="25441" x="274638" y="3024188"/>
          <p14:tracePt t="25458" x="274638" y="3036888"/>
          <p14:tracePt t="25474" x="280988" y="3049588"/>
          <p14:tracePt t="25491" x="300038" y="3063875"/>
          <p14:tracePt t="25508" x="327025" y="3082925"/>
          <p14:tracePt t="25524" x="411163" y="3116263"/>
          <p14:tracePt t="25541" x="509588" y="3128963"/>
          <p14:tracePt t="25558" x="601663" y="3135313"/>
          <p14:tracePt t="25574" x="704850" y="3135313"/>
          <p14:tracePt t="25591" x="803275" y="3135313"/>
          <p14:tracePt t="25608" x="889000" y="3135313"/>
          <p14:tracePt t="25624" x="966788" y="3135313"/>
          <p14:tracePt t="25641" x="1050925" y="3135313"/>
          <p14:tracePt t="25658" x="1117600" y="3135313"/>
          <p14:tracePt t="25674" x="1182688" y="3135313"/>
          <p14:tracePt t="25691" x="1227138" y="3135313"/>
          <p14:tracePt t="25708" x="1247775" y="3135313"/>
          <p14:tracePt t="26205" x="1260475" y="3135313"/>
          <p14:tracePt t="26213" x="1279525" y="3135313"/>
          <p14:tracePt t="26221" x="1293813" y="3135313"/>
          <p14:tracePt t="26225" x="1338263" y="3135313"/>
          <p14:tracePt t="26241" x="1390650" y="3135313"/>
          <p14:tracePt t="26257" x="1463675" y="3135313"/>
          <p14:tracePt t="26274" x="1516063" y="3135313"/>
          <p14:tracePt t="26291" x="1547813" y="3135313"/>
          <p14:tracePt t="26308" x="1566863" y="3135313"/>
          <p14:tracePt t="26324" x="1587500" y="3135313"/>
          <p14:tracePt t="26341" x="1619250" y="3135313"/>
          <p14:tracePt t="26357" x="1658938" y="3135313"/>
          <p14:tracePt t="26374" x="1711325" y="3135313"/>
          <p14:tracePt t="26391" x="1770063" y="3135313"/>
          <p14:tracePt t="26407" x="1841500" y="3135313"/>
          <p14:tracePt t="26424" x="1906588" y="3141663"/>
          <p14:tracePt t="26441" x="1952625" y="3141663"/>
          <p14:tracePt t="26457" x="1973263" y="3141663"/>
          <p14:tracePt t="26637" x="1985963" y="3135313"/>
          <p14:tracePt t="26645" x="2005013" y="3135313"/>
          <p14:tracePt t="26658" x="2038350" y="3128963"/>
          <p14:tracePt t="26658" x="2103438" y="3108325"/>
          <p14:tracePt t="26674" x="2168525" y="3089275"/>
          <p14:tracePt t="26691" x="2208213" y="3063875"/>
          <p14:tracePt t="26707" x="2220913" y="3049588"/>
          <p14:tracePt t="26724" x="2220913" y="3036888"/>
          <p14:tracePt t="26741" x="2208213" y="3024188"/>
          <p14:tracePt t="26757" x="2155825" y="2997200"/>
          <p14:tracePt t="26774" x="2109788" y="2978150"/>
          <p14:tracePt t="26791" x="2032000" y="2959100"/>
          <p14:tracePt t="26807" x="1965325" y="2959100"/>
          <p14:tracePt t="26824" x="1893888" y="2959100"/>
          <p14:tracePt t="26840" x="1862138" y="2959100"/>
          <p14:tracePt t="26857" x="1847850" y="2965450"/>
          <p14:tracePt t="26874" x="1835150" y="2978150"/>
          <p14:tracePt t="26891" x="1835150" y="2990850"/>
          <p14:tracePt t="26907" x="1847850" y="3036888"/>
          <p14:tracePt t="26924" x="1881188" y="3063875"/>
          <p14:tracePt t="26940" x="1985963" y="3108325"/>
          <p14:tracePt t="26957" x="2076450" y="3141663"/>
          <p14:tracePt t="26974" x="2193925" y="3154363"/>
          <p14:tracePt t="26991" x="2298700" y="3160713"/>
          <p14:tracePt t="27007" x="2384425" y="3160713"/>
          <p14:tracePt t="27024" x="2436813" y="3160713"/>
          <p14:tracePt t="27040" x="2449513" y="3154363"/>
          <p14:tracePt t="27165" x="2449513" y="3148013"/>
          <p14:tracePt t="27221" x="2462213" y="3148013"/>
          <p14:tracePt t="27229" x="2474913" y="3148013"/>
          <p14:tracePt t="27237" x="2501900" y="3148013"/>
          <p14:tracePt t="27245" x="2566988" y="3160713"/>
          <p14:tracePt t="27257" x="2659063" y="3175000"/>
          <p14:tracePt t="27274" x="2736850" y="3187700"/>
          <p14:tracePt t="27290" x="2776538" y="3187700"/>
          <p14:tracePt t="27307" x="2782888" y="3187700"/>
          <p14:tracePt t="27701" x="2795588" y="3187700"/>
          <p14:tracePt t="27709" x="2808288" y="3187700"/>
          <p14:tracePt t="27710" x="2820988" y="3187700"/>
          <p14:tracePt t="27724" x="2835275" y="3181350"/>
          <p14:tracePt t="27740" x="2847975" y="3181350"/>
          <p14:tracePt t="27941" x="2835275" y="3187700"/>
          <p14:tracePt t="27949" x="2820988" y="3187700"/>
          <p14:tracePt t="27957" x="2801938" y="3187700"/>
          <p14:tracePt t="27973" x="2749550" y="3187700"/>
          <p14:tracePt t="27974" x="2684463" y="3187700"/>
          <p14:tracePt t="27990" x="2606675" y="3187700"/>
          <p14:tracePt t="28007" x="2554288" y="3187700"/>
          <p14:tracePt t="28023" x="2520950" y="3187700"/>
          <p14:tracePt t="28040" x="2514600" y="3187700"/>
          <p14:tracePt t="28141" x="2520950" y="3187700"/>
          <p14:tracePt t="28149" x="2540000" y="3187700"/>
          <p14:tracePt t="28157" x="2560638" y="3187700"/>
          <p14:tracePt t="28165" x="2632075" y="3187700"/>
          <p14:tracePt t="28173" x="2736850" y="3187700"/>
          <p14:tracePt t="28190" x="2841625" y="3187700"/>
          <p14:tracePt t="28207" x="2906713" y="3187700"/>
          <p14:tracePt t="28223" x="2919413" y="3187700"/>
          <p14:tracePt t="28421" x="2932113" y="3187700"/>
          <p14:tracePt t="28429" x="2952750" y="3187700"/>
          <p14:tracePt t="28444" x="2978150" y="3187700"/>
          <p14:tracePt t="28444" x="3049588" y="3175000"/>
          <p14:tracePt t="28457" x="3122613" y="3167063"/>
          <p14:tracePt t="28473" x="3206750" y="3160713"/>
          <p14:tracePt t="28490" x="3271838" y="3148013"/>
          <p14:tracePt t="28507" x="3305175" y="3141663"/>
          <p14:tracePt t="28523" x="3317875" y="3141663"/>
          <p14:tracePt t="28589" x="3324225" y="3141663"/>
          <p14:tracePt t="28597" x="3336925" y="3141663"/>
          <p14:tracePt t="28606" x="3357563" y="3148013"/>
          <p14:tracePt t="28607" x="3429000" y="3154363"/>
          <p14:tracePt t="28623" x="3533775" y="3154363"/>
          <p14:tracePt t="28640" x="3657600" y="3154363"/>
          <p14:tracePt t="28656" x="3787775" y="3154363"/>
          <p14:tracePt t="28673" x="3898900" y="3154363"/>
          <p14:tracePt t="28690" x="3990975" y="3148013"/>
          <p14:tracePt t="28706" x="4081463" y="3101975"/>
          <p14:tracePt t="28723" x="4133850" y="3055938"/>
          <p14:tracePt t="28740" x="4179888" y="3005138"/>
          <p14:tracePt t="28756" x="4198938" y="2932113"/>
          <p14:tracePt t="28773" x="4198938" y="2900363"/>
          <p14:tracePt t="28790" x="4167188" y="2841625"/>
          <p14:tracePt t="28806" x="4121150" y="2782888"/>
          <p14:tracePt t="28823" x="4075113" y="2768600"/>
          <p14:tracePt t="28840" x="3997325" y="2749550"/>
          <p14:tracePt t="28856" x="3886200" y="2743200"/>
          <p14:tracePt t="28873" x="3781425" y="2743200"/>
          <p14:tracePt t="28890" x="3703638" y="2743200"/>
          <p14:tracePt t="28906" x="3598863" y="2762250"/>
          <p14:tracePt t="28923" x="3513138" y="2801938"/>
          <p14:tracePt t="28940" x="3435350" y="2847975"/>
          <p14:tracePt t="28957" x="3344863" y="2932113"/>
          <p14:tracePt t="28973" x="3311525" y="2990850"/>
          <p14:tracePt t="28990" x="3305175" y="3043238"/>
          <p14:tracePt t="29006" x="3305175" y="3082925"/>
          <p14:tracePt t="29023" x="3311525" y="3108325"/>
          <p14:tracePt t="29040" x="3344863" y="3128963"/>
          <p14:tracePt t="29056" x="3382963" y="3148013"/>
          <p14:tracePt t="29073" x="3429000" y="3148013"/>
          <p14:tracePt t="29090" x="3506788" y="3148013"/>
          <p14:tracePt t="29106" x="3573463" y="3148013"/>
          <p14:tracePt t="29123" x="3611563" y="3141663"/>
          <p14:tracePt t="29140" x="3624263" y="3135313"/>
          <p14:tracePt t="29301" x="3638550" y="3135313"/>
          <p14:tracePt t="29309" x="3663950" y="3135313"/>
          <p14:tracePt t="29317" x="3690938" y="3135313"/>
          <p14:tracePt t="29325" x="3749675" y="3135313"/>
          <p14:tracePt t="29340" x="3827463" y="3135313"/>
          <p14:tracePt t="29356" x="3925888" y="3135313"/>
          <p14:tracePt t="29373" x="4010025" y="3135313"/>
          <p14:tracePt t="29389" x="4043363" y="3135313"/>
          <p14:tracePt t="29406" x="4062413" y="3141663"/>
          <p14:tracePt t="29423" x="4081463" y="3148013"/>
          <p14:tracePt t="29439" x="4108450" y="3148013"/>
          <p14:tracePt t="29456" x="4140200" y="3154363"/>
          <p14:tracePt t="29473" x="4167188" y="3154363"/>
          <p14:tracePt t="29489" x="4186238" y="3160713"/>
          <p14:tracePt t="31469" x="4192588" y="3160713"/>
          <p14:tracePt t="31481" x="4192588" y="3167063"/>
          <p14:tracePt t="31481" x="4192588" y="3175000"/>
          <p14:tracePt t="31489" x="4206875" y="3181350"/>
          <p14:tracePt t="31506" x="4213225" y="3194050"/>
          <p14:tracePt t="31522" x="4225925" y="3200400"/>
          <p14:tracePt t="31539" x="4232275" y="3225800"/>
          <p14:tracePt t="31555" x="4238625" y="3246438"/>
          <p14:tracePt t="31572" x="4238625" y="3271838"/>
          <p14:tracePt t="31589" x="4238625" y="3317875"/>
          <p14:tracePt t="31605" x="4232275" y="3357563"/>
          <p14:tracePt t="31622" x="4232275" y="3395663"/>
          <p14:tracePt t="31639" x="4225925" y="3429000"/>
          <p14:tracePt t="31655" x="4219575" y="3448050"/>
          <p14:tracePt t="31672" x="4198938" y="3468688"/>
          <p14:tracePt t="31689" x="4179888" y="3494088"/>
          <p14:tracePt t="31705" x="4133850" y="3533775"/>
          <p14:tracePt t="31722" x="4095750" y="3546475"/>
          <p14:tracePt t="31739" x="4016375" y="3559175"/>
          <p14:tracePt t="31755" x="3919538" y="3565525"/>
          <p14:tracePt t="31772" x="3781425" y="3573463"/>
          <p14:tracePt t="31789" x="3494088" y="3573463"/>
          <p14:tracePt t="31805" x="3265488" y="3573463"/>
          <p14:tracePt t="31822" x="2984500" y="3573463"/>
          <p14:tracePt t="31839" x="2724150" y="3559175"/>
          <p14:tracePt t="31855" x="2527300" y="3559175"/>
          <p14:tracePt t="31872" x="2363788" y="3559175"/>
          <p14:tracePt t="31888" x="2214563" y="3559175"/>
          <p14:tracePt t="31905" x="2103438" y="3559175"/>
          <p14:tracePt t="31922" x="1998663" y="3559175"/>
          <p14:tracePt t="31939" x="1900238" y="3559175"/>
          <p14:tracePt t="31955" x="1803400" y="3559175"/>
          <p14:tracePt t="31972" x="1717675" y="3559175"/>
          <p14:tracePt t="31989" x="1566863" y="3559175"/>
          <p14:tracePt t="32005" x="1463675" y="3559175"/>
          <p14:tracePt t="32022" x="1338263" y="3559175"/>
          <p14:tracePt t="32039" x="1241425" y="3559175"/>
          <p14:tracePt t="32056" x="1155700" y="3559175"/>
          <p14:tracePt t="32072" x="1058863" y="3559175"/>
          <p14:tracePt t="32089" x="979488" y="3559175"/>
          <p14:tracePt t="32106" x="895350" y="3559175"/>
          <p14:tracePt t="32122" x="830263" y="3559175"/>
          <p14:tracePt t="32139" x="777875" y="3565525"/>
          <p14:tracePt t="32155" x="731838" y="3565525"/>
          <p14:tracePt t="32172" x="692150" y="3565525"/>
          <p14:tracePt t="32188" x="679450" y="3565525"/>
          <p14:tracePt t="32205" x="673100" y="3565525"/>
          <p14:tracePt t="32253" x="666750" y="3565525"/>
          <p14:tracePt t="32485" x="666750" y="3559175"/>
          <p14:tracePt t="32493" x="673100" y="3559175"/>
          <p14:tracePt t="32498" x="673100" y="3552825"/>
          <p14:tracePt t="32505" x="679450" y="3552825"/>
          <p14:tracePt t="32541" x="685800" y="3552825"/>
          <p14:tracePt t="32541" x="692150" y="3546475"/>
          <p14:tracePt t="32557" x="704850" y="3540125"/>
          <p14:tracePt t="32572" x="725488" y="3540125"/>
          <p14:tracePt t="32588" x="750888" y="3533775"/>
          <p14:tracePt t="32605" x="769938" y="3527425"/>
          <p14:tracePt t="32622" x="796925" y="3527425"/>
          <p14:tracePt t="32638" x="830263" y="3527425"/>
          <p14:tracePt t="32655" x="868363" y="3527425"/>
          <p14:tracePt t="32672" x="914400" y="3527425"/>
          <p14:tracePt t="32688" x="954088" y="3527425"/>
          <p14:tracePt t="32705" x="998538" y="3527425"/>
          <p14:tracePt t="32722" x="1038225" y="3527425"/>
          <p14:tracePt t="32738" x="1090613" y="3527425"/>
          <p14:tracePt t="32755" x="1143000" y="3527425"/>
          <p14:tracePt t="32772" x="1195388" y="3527425"/>
          <p14:tracePt t="32788" x="1312863" y="3527425"/>
          <p14:tracePt t="32805" x="1390650" y="3527425"/>
          <p14:tracePt t="32821" x="1470025" y="3527425"/>
          <p14:tracePt t="32838" x="1554163" y="3527425"/>
          <p14:tracePt t="32855" x="1658938" y="3533775"/>
          <p14:tracePt t="32871" x="1757363" y="3540125"/>
          <p14:tracePt t="32888" x="1835150" y="3540125"/>
          <p14:tracePt t="32905" x="1900238" y="3546475"/>
          <p14:tracePt t="32921" x="1946275" y="3546475"/>
          <p14:tracePt t="32938" x="1985963" y="3546475"/>
          <p14:tracePt t="32955" x="2005013" y="3540125"/>
          <p14:tracePt t="32972" x="2038350" y="3540125"/>
          <p14:tracePt t="32989" x="2090738" y="3540125"/>
          <p14:tracePt t="33005" x="2141538" y="3540125"/>
          <p14:tracePt t="33021" x="2181225" y="3540125"/>
          <p14:tracePt t="33038" x="2233613" y="3540125"/>
          <p14:tracePt t="33055" x="2286000" y="3540125"/>
          <p14:tracePt t="33071" x="2338388" y="3540125"/>
          <p14:tracePt t="33088" x="2409825" y="3540125"/>
          <p14:tracePt t="33105" x="2468563" y="3540125"/>
          <p14:tracePt t="33121" x="2527300" y="3540125"/>
          <p14:tracePt t="33138" x="2566988" y="3540125"/>
          <p14:tracePt t="33156" x="2598738" y="3540125"/>
          <p14:tracePt t="33172" x="2619375" y="3540125"/>
          <p14:tracePt t="33189" x="2638425" y="3540125"/>
          <p14:tracePt t="33365" x="2632075" y="3540125"/>
          <p14:tracePt t="33373" x="2625725" y="3540125"/>
          <p14:tracePt t="33388" x="2619375" y="3540125"/>
          <p14:tracePt t="33388" x="2573338" y="3540125"/>
          <p14:tracePt t="33406" x="2384425" y="3546475"/>
          <p14:tracePt t="33422" x="2168525" y="3533775"/>
          <p14:tracePt t="33439" x="1992313" y="3540125"/>
          <p14:tracePt t="33456" x="1795463" y="3540125"/>
          <p14:tracePt t="33472" x="1619250" y="3540125"/>
          <p14:tracePt t="33489" x="1476375" y="3540125"/>
          <p14:tracePt t="33506" x="1377950" y="3546475"/>
          <p14:tracePt t="33522" x="1338263" y="3546475"/>
          <p14:tracePt t="33539" x="1325563" y="3546475"/>
          <p14:tracePt t="33702" x="1331913" y="3546475"/>
          <p14:tracePt t="33710" x="1338263" y="3546475"/>
          <p14:tracePt t="33718" x="1352550" y="3546475"/>
          <p14:tracePt t="33725" x="1384300" y="3546475"/>
          <p14:tracePt t="33733" x="1411288" y="3546475"/>
          <p14:tracePt t="33742" x="1489075" y="3546475"/>
          <p14:tracePt t="33754" x="1606550" y="3546475"/>
          <p14:tracePt t="33772" x="1717675" y="3546475"/>
          <p14:tracePt t="33789" x="1835150" y="3546475"/>
          <p14:tracePt t="33806" x="1992313" y="3546475"/>
          <p14:tracePt t="33822" x="2076450" y="3546475"/>
          <p14:tracePt t="33839" x="2149475" y="3546475"/>
          <p14:tracePt t="33856" x="2208213" y="3546475"/>
          <p14:tracePt t="33872" x="2233613" y="3546475"/>
          <p14:tracePt t="34198" x="2227263" y="3546475"/>
          <p14:tracePt t="34206" x="2214563" y="3546475"/>
          <p14:tracePt t="34212" x="2162175" y="3546475"/>
          <p14:tracePt t="34222" x="2082800" y="3546475"/>
          <p14:tracePt t="34239" x="1979613" y="3546475"/>
          <p14:tracePt t="34255" x="1874838" y="3546475"/>
          <p14:tracePt t="34272" x="1776413" y="3546475"/>
          <p14:tracePt t="34289" x="1677988" y="3546475"/>
          <p14:tracePt t="34305" x="1606550" y="3540125"/>
          <p14:tracePt t="34322" x="1560513" y="3533775"/>
          <p14:tracePt t="34339" x="1528763" y="3521075"/>
          <p14:tracePt t="34355" x="1501775" y="3521075"/>
          <p14:tracePt t="34486" x="1516063" y="3521075"/>
          <p14:tracePt t="34494" x="1535113" y="3521075"/>
          <p14:tracePt t="34502" x="1560513" y="3521075"/>
          <p14:tracePt t="34510" x="1593850" y="3521075"/>
          <p14:tracePt t="34510" x="1633538" y="3521075"/>
          <p14:tracePt t="34522" x="1736725" y="3521075"/>
          <p14:tracePt t="34539" x="1835150" y="3521075"/>
          <p14:tracePt t="34555" x="1920875" y="3521075"/>
          <p14:tracePt t="34572" x="1958975" y="3521075"/>
          <p14:tracePt t="34589" x="1973263" y="3521075"/>
          <p14:tracePt t="34605" x="1965325" y="3521075"/>
          <p14:tracePt t="34829" x="1973263" y="3521075"/>
          <p14:tracePt t="34837" x="1992313" y="3521075"/>
          <p14:tracePt t="34838" x="2032000" y="3521075"/>
          <p14:tracePt t="34854" x="2090738" y="3521075"/>
          <p14:tracePt t="34871" x="2155825" y="3521075"/>
          <p14:tracePt t="34887" x="2214563" y="3521075"/>
          <p14:tracePt t="34904" x="2266950" y="3521075"/>
          <p14:tracePt t="34922" x="2298700" y="3521075"/>
          <p14:tracePt t="34937" x="2319338" y="3521075"/>
          <p14:tracePt t="34955" x="2344738" y="3521075"/>
          <p14:tracePt t="34972" x="2390775" y="3521075"/>
          <p14:tracePt t="34988" x="2455863" y="3521075"/>
          <p14:tracePt t="35005" x="2586038" y="3521075"/>
          <p14:tracePt t="35022" x="2717800" y="3521075"/>
          <p14:tracePt t="35038" x="2841625" y="3521075"/>
          <p14:tracePt t="35055" x="2959100" y="3521075"/>
          <p14:tracePt t="35072" x="3076575" y="3521075"/>
          <p14:tracePt t="35088" x="3160713" y="3521075"/>
          <p14:tracePt t="35105" x="3240088" y="3521075"/>
          <p14:tracePt t="35122" x="3284538" y="3521075"/>
          <p14:tracePt t="35138" x="3305175" y="3521075"/>
          <p14:tracePt t="36285" x="3292475" y="3521075"/>
          <p14:tracePt t="36293" x="3278188" y="3521075"/>
          <p14:tracePt t="36301" x="3252788" y="3527425"/>
          <p14:tracePt t="36309" x="3233738" y="3527425"/>
          <p14:tracePt t="36317" x="3200400" y="3527425"/>
          <p14:tracePt t="36337" x="3141663" y="3533775"/>
          <p14:tracePt t="36338" x="3049588" y="3533775"/>
          <p14:tracePt t="36354" x="2946400" y="3540125"/>
          <p14:tracePt t="36370" x="2847975" y="3540125"/>
          <p14:tracePt t="36388" x="2736850" y="3546475"/>
          <p14:tracePt t="36404" x="2586038" y="3546475"/>
          <p14:tracePt t="36421" x="2462213" y="3552825"/>
          <p14:tracePt t="36437" x="2332038" y="3552825"/>
          <p14:tracePt t="36454" x="2181225" y="3552825"/>
          <p14:tracePt t="36470" x="2051050" y="3552825"/>
          <p14:tracePt t="36487" x="1912938" y="3565525"/>
          <p14:tracePt t="36503" x="1782763" y="3565525"/>
          <p14:tracePt t="36520" x="1665288" y="3565525"/>
          <p14:tracePt t="36538" x="1541463" y="3565525"/>
          <p14:tracePt t="36554" x="1430338" y="3565525"/>
          <p14:tracePt t="36570" x="1331913" y="3565525"/>
          <p14:tracePt t="36587" x="1254125" y="3565525"/>
          <p14:tracePt t="36604" x="1189038" y="3565525"/>
          <p14:tracePt t="36621" x="1162050" y="3565525"/>
          <p14:tracePt t="36637" x="1149350" y="3565525"/>
          <p14:tracePt t="36654" x="1143000" y="3565525"/>
          <p14:tracePt t="36693" x="1130300" y="3565525"/>
          <p14:tracePt t="36704" x="1109663" y="3559175"/>
          <p14:tracePt t="36709" x="1084263" y="3559175"/>
          <p14:tracePt t="36721" x="1050925" y="3559175"/>
          <p14:tracePt t="36737" x="992188" y="3559175"/>
          <p14:tracePt t="36754" x="939800" y="3559175"/>
          <p14:tracePt t="36771" x="868363" y="3559175"/>
          <p14:tracePt t="36787" x="830263" y="3559175"/>
          <p14:tracePt t="36804" x="803275" y="3559175"/>
          <p14:tracePt t="36804" x="796925" y="3559175"/>
          <p14:tracePt t="36917" x="796925" y="3552825"/>
          <p14:tracePt t="36925" x="803275" y="3546475"/>
          <p14:tracePt t="36933" x="815975" y="3533775"/>
          <p14:tracePt t="36941" x="830263" y="3506788"/>
          <p14:tracePt t="36954" x="842963" y="3487738"/>
          <p14:tracePt t="36970" x="849313" y="3475038"/>
          <p14:tracePt t="36987" x="855663" y="3462338"/>
          <p14:tracePt t="37004" x="855663" y="3454400"/>
          <p14:tracePt t="37045" x="855663" y="3448050"/>
          <p14:tracePt t="37061" x="855663" y="3441700"/>
          <p14:tracePt t="37069" x="855663" y="3435350"/>
          <p14:tracePt t="37073" x="855663" y="3429000"/>
          <p14:tracePt t="37087" x="855663" y="3416300"/>
          <p14:tracePt t="37104" x="855663" y="3389313"/>
          <p14:tracePt t="37120" x="855663" y="3363913"/>
          <p14:tracePt t="37137" x="855663" y="3317875"/>
          <p14:tracePt t="37154" x="855663" y="3240088"/>
          <p14:tracePt t="37170" x="855663" y="3154363"/>
          <p14:tracePt t="37187" x="855663" y="3082925"/>
          <p14:tracePt t="37203" x="842963" y="3017838"/>
          <p14:tracePt t="37220" x="796925" y="2919413"/>
          <p14:tracePt t="37237" x="757238" y="2854325"/>
          <p14:tracePt t="37254" x="704850" y="2814638"/>
          <p14:tracePt t="37271" x="673100" y="2782888"/>
          <p14:tracePt t="37287" x="627063" y="2743200"/>
          <p14:tracePt t="37303" x="601663" y="2717800"/>
          <p14:tracePt t="37320" x="587375" y="2697163"/>
          <p14:tracePt t="37337" x="574675" y="2678113"/>
          <p14:tracePt t="37355" x="561975" y="2659063"/>
          <p14:tracePt t="37370" x="549275" y="2638425"/>
          <p14:tracePt t="37388" x="534988" y="2632075"/>
          <p14:tracePt t="37422" x="534988" y="2625725"/>
          <p14:tracePt t="37422" x="528638" y="2625725"/>
          <p14:tracePt t="37469" x="522288" y="2625725"/>
          <p14:tracePt t="37645" x="528638" y="2632075"/>
          <p14:tracePt t="37661" x="534988" y="2638425"/>
          <p14:tracePt t="37668" x="534988" y="2644775"/>
          <p14:tracePt t="37676" x="534988" y="2665413"/>
          <p14:tracePt t="37687" x="541338" y="2678113"/>
          <p14:tracePt t="37703" x="549275" y="2709863"/>
          <p14:tracePt t="37720" x="555625" y="2743200"/>
          <p14:tracePt t="37737" x="555625" y="2782888"/>
          <p14:tracePt t="37753" x="555625" y="2827338"/>
          <p14:tracePt t="37770" x="555625" y="2867025"/>
          <p14:tracePt t="37787" x="555625" y="2919413"/>
          <p14:tracePt t="37803" x="555625" y="2959100"/>
          <p14:tracePt t="37820" x="555625" y="3017838"/>
          <p14:tracePt t="37837" x="555625" y="3063875"/>
          <p14:tracePt t="37854" x="541338" y="3095625"/>
          <p14:tracePt t="37870" x="534988" y="3135313"/>
          <p14:tracePt t="37887" x="534988" y="3167063"/>
          <p14:tracePt t="37903" x="534988" y="3194050"/>
          <p14:tracePt t="37920" x="515938" y="3219450"/>
          <p14:tracePt t="37937" x="496888" y="3265488"/>
          <p14:tracePt t="37955" x="469900" y="3292475"/>
          <p14:tracePt t="37971" x="450850" y="3311525"/>
          <p14:tracePt t="37988" x="444500" y="3317875"/>
          <p14:tracePt t="38085" x="444500" y="3311525"/>
          <p14:tracePt t="38092" x="450850" y="3311525"/>
          <p14:tracePt t="38108" x="463550" y="3311525"/>
          <p14:tracePt t="38116" x="482600" y="3311525"/>
          <p14:tracePt t="38124" x="549275" y="3311525"/>
          <p14:tracePt t="38138" x="627063" y="3324225"/>
          <p14:tracePt t="38153" x="711200" y="3344863"/>
          <p14:tracePt t="38169" x="796925" y="3370263"/>
          <p14:tracePt t="38186" x="868363" y="3395663"/>
          <p14:tracePt t="38203" x="954088" y="3416300"/>
          <p14:tracePt t="38220" x="992188" y="3429000"/>
          <p14:tracePt t="38236" x="1038225" y="3435350"/>
          <p14:tracePt t="38253" x="1050925" y="3441700"/>
          <p14:tracePt t="38270" x="1058863" y="3441700"/>
          <p14:tracePt t="38288" x="1065213" y="3441700"/>
          <p14:tracePt t="38303" x="1077913" y="3435350"/>
          <p14:tracePt t="38321" x="1090613" y="3429000"/>
          <p14:tracePt t="38338" x="1123950" y="3409950"/>
          <p14:tracePt t="38354" x="1168400" y="3376613"/>
          <p14:tracePt t="38371" x="1220788" y="3324225"/>
          <p14:tracePt t="38388" x="1266825" y="3284538"/>
          <p14:tracePt t="38404" x="1306513" y="3246438"/>
          <p14:tracePt t="38421" x="1346200" y="3175000"/>
          <p14:tracePt t="38438" x="1352550" y="3108325"/>
          <p14:tracePt t="38454" x="1358900" y="3055938"/>
          <p14:tracePt t="38471" x="1358900" y="3017838"/>
          <p14:tracePt t="38487" x="1346200" y="2984500"/>
          <p14:tracePt t="38505" x="1331913" y="2932113"/>
          <p14:tracePt t="38521" x="1319213" y="2894013"/>
          <p14:tracePt t="38537" x="1300163" y="2847975"/>
          <p14:tracePt t="38554" x="1273175" y="2814638"/>
          <p14:tracePt t="38570" x="1254125" y="2782888"/>
          <p14:tracePt t="38587" x="1235075" y="2755900"/>
          <p14:tracePt t="38604" x="1214438" y="2724150"/>
          <p14:tracePt t="38620" x="1182688" y="2697163"/>
          <p14:tracePt t="38637" x="1162050" y="2678113"/>
          <p14:tracePt t="38789" x="1168400" y="2684463"/>
          <p14:tracePt t="38797" x="1189038" y="2717800"/>
          <p14:tracePt t="38807" x="1214438" y="2736850"/>
          <p14:tracePt t="38820" x="1254125" y="2768600"/>
          <p14:tracePt t="38837" x="1346200" y="2841625"/>
          <p14:tracePt t="38854" x="1417638" y="2894013"/>
          <p14:tracePt t="38870" x="1489075" y="2952750"/>
          <p14:tracePt t="38887" x="1528763" y="3011488"/>
          <p14:tracePt t="38903" x="1566863" y="3055938"/>
          <p14:tracePt t="38920" x="1574800" y="3122613"/>
          <p14:tracePt t="38937" x="1574800" y="3181350"/>
          <p14:tracePt t="38953" x="1574800" y="3233738"/>
          <p14:tracePt t="38970" x="1560513" y="3271838"/>
          <p14:tracePt t="38987" x="1535113" y="3317875"/>
          <p14:tracePt t="39004" x="1489075" y="3370263"/>
          <p14:tracePt t="39020" x="1443038" y="3416300"/>
          <p14:tracePt t="39037" x="1411288" y="3454400"/>
          <p14:tracePt t="39054" x="1404938" y="3468688"/>
          <p14:tracePt t="39957" x="1411288" y="3468688"/>
          <p14:tracePt t="39965" x="1423988" y="3468688"/>
          <p14:tracePt t="39973" x="1449388" y="3468688"/>
          <p14:tracePt t="39981" x="1470025" y="3468688"/>
          <p14:tracePt t="39987" x="1508125" y="3468688"/>
          <p14:tracePt t="40003" x="1547813" y="3468688"/>
          <p14:tracePt t="40020" x="1587500" y="3468688"/>
          <p14:tracePt t="40036" x="1612900" y="3468688"/>
          <p14:tracePt t="40053" x="1652588" y="3468688"/>
          <p14:tracePt t="40070" x="1684338" y="3468688"/>
          <p14:tracePt t="40086" x="1717675" y="3468688"/>
          <p14:tracePt t="40103" x="1757363" y="3468688"/>
          <p14:tracePt t="40120" x="1782763" y="3468688"/>
          <p14:tracePt t="40136" x="1822450" y="3468688"/>
          <p14:tracePt t="40153" x="1847850" y="3468688"/>
          <p14:tracePt t="40170" x="1854200" y="3468688"/>
          <p14:tracePt t="40187" x="1868488" y="3468688"/>
          <p14:tracePt t="40203" x="1874838" y="3462338"/>
          <p14:tracePt t="40333" x="1874838" y="3454400"/>
          <p14:tracePt t="40357" x="1874838" y="3448050"/>
          <p14:tracePt t="40365" x="1874838" y="3435350"/>
          <p14:tracePt t="40373" x="1874838" y="3429000"/>
          <p14:tracePt t="40381" x="1874838" y="3422650"/>
          <p14:tracePt t="40386" x="1874838" y="3416300"/>
          <p14:tracePt t="40403" x="1874838" y="3389313"/>
          <p14:tracePt t="40419" x="1881188" y="3370263"/>
          <p14:tracePt t="40436" x="1881188" y="3344863"/>
          <p14:tracePt t="40453" x="1868488" y="3292475"/>
          <p14:tracePt t="40470" x="1854200" y="3219450"/>
          <p14:tracePt t="40486" x="1816100" y="3154363"/>
          <p14:tracePt t="40503" x="1795463" y="3101975"/>
          <p14:tracePt t="40519" x="1770063" y="3055938"/>
          <p14:tracePt t="40536" x="1736725" y="3011488"/>
          <p14:tracePt t="40553" x="1684338" y="2965450"/>
          <p14:tracePt t="40570" x="1639888" y="2906713"/>
          <p14:tracePt t="40586" x="1600200" y="2860675"/>
          <p14:tracePt t="40603" x="1581150" y="2835275"/>
          <p14:tracePt t="40619" x="1554163" y="2808288"/>
          <p14:tracePt t="40636" x="1522413" y="2782888"/>
          <p14:tracePt t="40653" x="1489075" y="2755900"/>
          <p14:tracePt t="40669" x="1463675" y="2724150"/>
          <p14:tracePt t="40686" x="1443038" y="2690813"/>
          <p14:tracePt t="40703" x="1423988" y="2665413"/>
          <p14:tracePt t="40719" x="1417638" y="2644775"/>
          <p14:tracePt t="40736" x="1411288" y="2632075"/>
          <p14:tracePt t="40754" x="1411288" y="2625725"/>
          <p14:tracePt t="40917" x="1417638" y="2625725"/>
          <p14:tracePt t="40933" x="1423988" y="2625725"/>
          <p14:tracePt t="40941" x="1443038" y="2625725"/>
          <p14:tracePt t="40953" x="1449388" y="2625725"/>
          <p14:tracePt t="40953" x="1470025" y="2619375"/>
          <p14:tracePt t="40969" x="1501775" y="2619375"/>
          <p14:tracePt t="40986" x="1541463" y="2619375"/>
          <p14:tracePt t="41003" x="1560513" y="2613025"/>
          <p14:tracePt t="41019" x="1581150" y="2606675"/>
          <p14:tracePt t="41036" x="1593850" y="2598738"/>
          <p14:tracePt t="41053" x="1606550" y="2579688"/>
          <p14:tracePt t="41069" x="1612900" y="2573338"/>
          <p14:tracePt t="41086" x="1619250" y="2560638"/>
          <p14:tracePt t="41103" x="1625600" y="2554288"/>
          <p14:tracePt t="41120" x="1633538" y="2527300"/>
          <p14:tracePt t="41136" x="1633538" y="2520950"/>
          <p14:tracePt t="41154" x="1633538" y="2495550"/>
          <p14:tracePt t="41169" x="1633538" y="2468563"/>
          <p14:tracePt t="41187" x="1612900" y="2443163"/>
          <p14:tracePt t="41202" x="1600200" y="2422525"/>
          <p14:tracePt t="41220" x="1593850" y="2390775"/>
          <p14:tracePt t="41237" x="1574800" y="2363788"/>
          <p14:tracePt t="41254" x="1554163" y="2344738"/>
          <p14:tracePt t="41270" x="1528763" y="2332038"/>
          <p14:tracePt t="41287" x="1508125" y="2325688"/>
          <p14:tracePt t="41303" x="1489075" y="2325688"/>
          <p14:tracePt t="41320" x="1463675" y="2325688"/>
          <p14:tracePt t="41337" x="1443038" y="2325688"/>
          <p14:tracePt t="41353" x="1430338" y="2325688"/>
          <p14:tracePt t="41370" x="1411288" y="2332038"/>
          <p14:tracePt t="41387" x="1390650" y="2344738"/>
          <p14:tracePt t="41403" x="1371600" y="2370138"/>
          <p14:tracePt t="41420" x="1352550" y="2397125"/>
          <p14:tracePt t="41437" x="1346200" y="2416175"/>
          <p14:tracePt t="41453" x="1346200" y="2436813"/>
          <p14:tracePt t="41470" x="1352550" y="2474913"/>
          <p14:tracePt t="41487" x="1365250" y="2501900"/>
          <p14:tracePt t="41503" x="1377950" y="2520950"/>
          <p14:tracePt t="41520" x="1390650" y="2540000"/>
          <p14:tracePt t="41537" x="1411288" y="2560638"/>
          <p14:tracePt t="41553" x="1436688" y="2598738"/>
          <p14:tracePt t="41570" x="1476375" y="2619375"/>
          <p14:tracePt t="41587" x="1508125" y="2638425"/>
          <p14:tracePt t="41603" x="1554163" y="2644775"/>
          <p14:tracePt t="41620" x="1587500" y="2659063"/>
          <p14:tracePt t="41637" x="1600200" y="2659063"/>
          <p14:tracePt t="42381" x="1600200" y="2651125"/>
          <p14:tracePt t="42421" x="1593850" y="2651125"/>
          <p14:tracePt t="42445" x="1587500" y="2651125"/>
          <p14:tracePt t="42493" x="1581150" y="2651125"/>
          <p14:tracePt t="42589" x="1574800" y="2651125"/>
          <p14:tracePt t="42597" x="1574800" y="2659063"/>
          <p14:tracePt t="42613" x="1566863" y="2659063"/>
          <p14:tracePt t="42621" x="1560513" y="2659063"/>
          <p14:tracePt t="42637" x="1554163" y="2659063"/>
          <p14:tracePt t="42653" x="1541463" y="2659063"/>
          <p14:tracePt t="42669" x="1535113" y="2659063"/>
          <p14:tracePt t="42670" x="1528763" y="2659063"/>
          <p14:tracePt t="42685" x="1522413" y="2659063"/>
          <p14:tracePt t="42702" x="1516063" y="2665413"/>
          <p14:tracePt t="42719" x="1508125" y="2665413"/>
          <p14:tracePt t="42735" x="1501775" y="2665413"/>
          <p14:tracePt t="42752" x="1495425" y="2671763"/>
          <p14:tracePt t="42769" x="1489075" y="2665413"/>
          <p14:tracePt t="42813" x="1482725" y="2665413"/>
          <p14:tracePt t="42853" x="1476375" y="2665413"/>
          <p14:tracePt t="42893" x="1476375" y="2659063"/>
          <p14:tracePt t="42901" x="1470025" y="2659063"/>
          <p14:tracePt t="42909" x="1463675" y="2659063"/>
          <p14:tracePt t="42941" x="1455738" y="2659063"/>
          <p14:tracePt t="42949" x="1455738" y="2651125"/>
          <p14:tracePt t="42957" x="1443038" y="2651125"/>
          <p14:tracePt t="42969" x="1436688" y="2651125"/>
          <p14:tracePt t="42985" x="1430338" y="2644775"/>
          <p14:tracePt t="43002" x="1417638" y="2638425"/>
          <p14:tracePt t="43653" x="1423988" y="2638425"/>
          <p14:tracePt t="43662" x="1436688" y="2644775"/>
          <p14:tracePt t="43669" x="1455738" y="2644775"/>
          <p14:tracePt t="43685" x="1476375" y="2644775"/>
          <p14:tracePt t="43686" x="1508125" y="2638425"/>
          <p14:tracePt t="43702" x="1541463" y="2638425"/>
          <p14:tracePt t="43718" x="1554163" y="2638425"/>
          <p14:tracePt t="43735" x="1560513" y="2638425"/>
          <p14:tracePt t="43789" x="1560513" y="2632075"/>
          <p14:tracePt t="43797" x="1566863" y="2632075"/>
          <p14:tracePt t="43813" x="1574800" y="2619375"/>
          <p14:tracePt t="43821" x="1574800" y="2606675"/>
          <p14:tracePt t="43835" x="1581150" y="2598738"/>
          <p14:tracePt t="43837" x="1581150" y="2573338"/>
          <p14:tracePt t="43852" x="1587500" y="2560638"/>
          <p14:tracePt t="43868" x="1587500" y="2533650"/>
          <p14:tracePt t="43885" x="1560513" y="2489200"/>
          <p14:tracePt t="43901" x="1547813" y="2462213"/>
          <p14:tracePt t="43918" x="1535113" y="2436813"/>
          <p14:tracePt t="43935" x="1522413" y="2422525"/>
          <p14:tracePt t="43952" x="1516063" y="2416175"/>
          <p14:tracePt t="43968" x="1508125" y="2403475"/>
          <p14:tracePt t="43985" x="1501775" y="2397125"/>
          <p14:tracePt t="44002" x="1495425" y="2397125"/>
          <p14:tracePt t="44018" x="1489075" y="2397125"/>
          <p14:tracePt t="44035" x="1482725" y="2397125"/>
          <p14:tracePt t="44051" x="1463675" y="2397125"/>
          <p14:tracePt t="44068" x="1436688" y="2409825"/>
          <p14:tracePt t="44085" x="1390650" y="2436813"/>
          <p14:tracePt t="44101" x="1365250" y="2449513"/>
          <p14:tracePt t="44118" x="1352550" y="2462213"/>
          <p14:tracePt t="44135" x="1352550" y="2489200"/>
          <p14:tracePt t="44152" x="1352550" y="2514600"/>
          <p14:tracePt t="44168" x="1352550" y="2540000"/>
          <p14:tracePt t="44185" x="1365250" y="2566988"/>
          <p14:tracePt t="44201" x="1377950" y="2579688"/>
          <p14:tracePt t="44218" x="1404938" y="2606675"/>
          <p14:tracePt t="44235" x="1443038" y="2625725"/>
          <p14:tracePt t="44251" x="1470025" y="2632075"/>
          <p14:tracePt t="44268" x="1508125" y="2632075"/>
          <p14:tracePt t="44285" x="1528763" y="2644775"/>
          <p14:tracePt t="44661" x="1522413" y="2644775"/>
          <p14:tracePt t="44749" x="1522413" y="2638425"/>
          <p14:tracePt t="44845" x="1516063" y="2638425"/>
          <p14:tracePt t="45133" x="1522413" y="2638425"/>
          <p14:tracePt t="45141" x="1535113" y="2638425"/>
          <p14:tracePt t="45149" x="1547813" y="2644775"/>
          <p14:tracePt t="45157" x="1574800" y="2651125"/>
          <p14:tracePt t="45168" x="1612900" y="2659063"/>
          <p14:tracePt t="45184" x="1665288" y="2665413"/>
          <p14:tracePt t="45201" x="1692275" y="2684463"/>
          <p14:tracePt t="45218" x="1730375" y="2697163"/>
          <p14:tracePt t="45234" x="1757363" y="2717800"/>
          <p14:tracePt t="45251" x="1789113" y="2743200"/>
          <p14:tracePt t="45268" x="1822450" y="2776538"/>
          <p14:tracePt t="45284" x="1854200" y="2814638"/>
          <p14:tracePt t="45301" x="1927225" y="2873375"/>
          <p14:tracePt t="45318" x="1958975" y="2919413"/>
          <p14:tracePt t="45334" x="2005013" y="2971800"/>
          <p14:tracePt t="45351" x="2044700" y="3024188"/>
          <p14:tracePt t="45368" x="2082800" y="3070225"/>
          <p14:tracePt t="45384" x="2122488" y="3108325"/>
          <p14:tracePt t="45401" x="2135188" y="3135313"/>
          <p14:tracePt t="45417" x="2149475" y="3160713"/>
          <p14:tracePt t="45434" x="2155825" y="3175000"/>
          <p14:tracePt t="45451" x="2162175" y="3200400"/>
          <p14:tracePt t="45468" x="2162175" y="3213100"/>
          <p14:tracePt t="45484" x="2162175" y="3240088"/>
          <p14:tracePt t="45501" x="2162175" y="3278188"/>
          <p14:tracePt t="45517" x="2162175" y="3311525"/>
          <p14:tracePt t="45534" x="2162175" y="3351213"/>
          <p14:tracePt t="45551" x="2174875" y="3376613"/>
          <p14:tracePt t="45567" x="2174875" y="3403600"/>
          <p14:tracePt t="45584" x="2174875" y="3429000"/>
          <p14:tracePt t="45601" x="2174875" y="3448050"/>
          <p14:tracePt t="45617" x="2174875" y="3468688"/>
          <p14:tracePt t="45634" x="2174875" y="3481388"/>
          <p14:tracePt t="45651" x="2174875" y="3494088"/>
          <p14:tracePt t="46421" x="2168525" y="3494088"/>
          <p14:tracePt t="46437" x="2162175" y="3494088"/>
          <p14:tracePt t="46445" x="2155825" y="3494088"/>
          <p14:tracePt t="46453" x="2149475" y="3494088"/>
          <p14:tracePt t="46455" x="2141538" y="3494088"/>
          <p14:tracePt t="46467" x="2135188" y="3494088"/>
          <p14:tracePt t="46484" x="2116138" y="3494088"/>
          <p14:tracePt t="46501" x="2109788" y="3494088"/>
          <p14:tracePt t="46541" x="2103438" y="3494088"/>
          <p14:tracePt t="46741" x="2109788" y="3494088"/>
          <p14:tracePt t="46749" x="2116138" y="3494088"/>
          <p14:tracePt t="46757" x="2122488" y="3494088"/>
          <p14:tracePt t="46765" x="2141538" y="3494088"/>
          <p14:tracePt t="46773" x="2174875" y="3494088"/>
          <p14:tracePt t="46785" x="2220913" y="3487738"/>
          <p14:tracePt t="46800" x="2266950" y="3487738"/>
          <p14:tracePt t="46817" x="2305050" y="3487738"/>
          <p14:tracePt t="46834" x="2363788" y="3487738"/>
          <p14:tracePt t="46850" x="2397125" y="3487738"/>
          <p14:tracePt t="46867" x="2436813" y="3487738"/>
          <p14:tracePt t="46884" x="2474913" y="3487738"/>
          <p14:tracePt t="46900" x="2527300" y="3481388"/>
          <p14:tracePt t="46917" x="2560638" y="3481388"/>
          <p14:tracePt t="46934" x="2592388" y="3481388"/>
          <p14:tracePt t="46950" x="2613025" y="3481388"/>
          <p14:tracePt t="46967" x="2638425" y="3481388"/>
          <p14:tracePt t="46984" x="2659063" y="3481388"/>
          <p14:tracePt t="47000" x="2665413" y="3481388"/>
          <p14:tracePt t="47017" x="2671763" y="3481388"/>
          <p14:tracePt t="47197" x="2665413" y="3481388"/>
          <p14:tracePt t="47205" x="2659063" y="3481388"/>
          <p14:tracePt t="47213" x="2644775" y="3481388"/>
          <p14:tracePt t="47217" x="2606675" y="3481388"/>
          <p14:tracePt t="47233" x="2547938" y="3481388"/>
          <p14:tracePt t="47250" x="2468563" y="3481388"/>
          <p14:tracePt t="47267" x="2390775" y="3481388"/>
          <p14:tracePt t="47283" x="2319338" y="3481388"/>
          <p14:tracePt t="47300" x="2252663" y="3481388"/>
          <p14:tracePt t="47317" x="2187575" y="3481388"/>
          <p14:tracePt t="47333" x="2162175" y="3481388"/>
          <p14:tracePt t="47350" x="2135188" y="3487738"/>
          <p14:tracePt t="47367" x="2128838" y="3487738"/>
          <p14:tracePt t="47525" x="2135188" y="3487738"/>
          <p14:tracePt t="47533" x="2149475" y="3487738"/>
          <p14:tracePt t="47541" x="2214563" y="3487738"/>
          <p14:tracePt t="47550" x="2292350" y="3487738"/>
          <p14:tracePt t="47567" x="2397125" y="3487738"/>
          <p14:tracePt t="47583" x="2527300" y="3487738"/>
          <p14:tracePt t="47600" x="2659063" y="3487738"/>
          <p14:tracePt t="47617" x="2789238" y="3487738"/>
          <p14:tracePt t="47633" x="2913063" y="3487738"/>
          <p14:tracePt t="47650" x="3017838" y="3487738"/>
          <p14:tracePt t="47667" x="3101975" y="3487738"/>
          <p14:tracePt t="47683" x="3200400" y="3487738"/>
          <p14:tracePt t="47700" x="3271838" y="3487738"/>
          <p14:tracePt t="47718" x="3376613" y="3487738"/>
          <p14:tracePt t="47733" x="3468688" y="3494088"/>
          <p14:tracePt t="47751" x="3552825" y="3494088"/>
          <p14:tracePt t="47768" x="3651250" y="3506788"/>
          <p14:tracePt t="47784" x="3756025" y="3506788"/>
          <p14:tracePt t="47801" x="3852863" y="3506788"/>
          <p14:tracePt t="47818" x="3932238" y="3513138"/>
          <p14:tracePt t="47834" x="4003675" y="3513138"/>
          <p14:tracePt t="47851" x="4043363" y="3513138"/>
          <p14:tracePt t="47867" x="4056063" y="3513138"/>
          <p14:tracePt t="49101" x="4062413" y="3513138"/>
          <p14:tracePt t="49109" x="4095750" y="3527425"/>
          <p14:tracePt t="49125" x="4133850" y="3559175"/>
          <p14:tracePt t="49133" x="4179888" y="3586163"/>
          <p14:tracePt t="49149" x="4225925" y="3592513"/>
          <p14:tracePt t="49166" x="4284663" y="3605213"/>
          <p14:tracePt t="49183" x="4318000" y="3611563"/>
          <p14:tracePt t="49200" x="4343400" y="3611563"/>
          <p14:tracePt t="49216" x="4362450" y="3611563"/>
          <p14:tracePt t="49233" x="4383088" y="3617913"/>
          <p14:tracePt t="49249" x="4395788" y="3624263"/>
          <p14:tracePt t="49266" x="4402138" y="3624263"/>
          <p14:tracePt t="49309" x="4395788" y="3611563"/>
          <p14:tracePt t="49317" x="4389438" y="3598863"/>
          <p14:tracePt t="49549" x="4383088" y="3598863"/>
          <p14:tracePt t="49558" x="4343400" y="3598863"/>
          <p14:tracePt t="49566" x="4278313" y="3592513"/>
          <p14:tracePt t="49566" x="4148138" y="3592513"/>
          <p14:tracePt t="49583" x="4016375" y="3565525"/>
          <p14:tracePt t="49599" x="3951288" y="3559175"/>
          <p14:tracePt t="49616" x="3944938" y="3559175"/>
          <p14:tracePt t="49653" x="3938588" y="3565525"/>
          <p14:tracePt t="49656" x="3932238" y="3565525"/>
          <p14:tracePt t="49666" x="3925888" y="3573463"/>
          <p14:tracePt t="49683" x="3919538" y="3573463"/>
          <p14:tracePt t="49717" x="3911600" y="3573463"/>
          <p14:tracePt t="49733" x="3911600" y="3579813"/>
          <p14:tracePt t="49733" x="3898900" y="3579813"/>
          <p14:tracePt t="49749" x="3886200" y="3592513"/>
          <p14:tracePt t="49766" x="3873500" y="3605213"/>
          <p14:tracePt t="49782" x="3840163" y="3624263"/>
          <p14:tracePt t="49799" x="3814763" y="3651250"/>
          <p14:tracePt t="49816" x="3794125" y="3670300"/>
          <p14:tracePt t="49832" x="3768725" y="3709988"/>
          <p14:tracePt t="49849" x="3741738" y="3735388"/>
          <p14:tracePt t="49866" x="3716338" y="3762375"/>
          <p14:tracePt t="49882" x="3690938" y="3787775"/>
          <p14:tracePt t="49899" x="3651250" y="3814763"/>
          <p14:tracePt t="49916" x="3638550" y="3833813"/>
          <p14:tracePt t="49932" x="3638550" y="3846513"/>
          <p14:tracePt t="49989" x="3632200" y="3852863"/>
          <p14:tracePt t="50005" x="3624263" y="3860800"/>
          <p14:tracePt t="50013" x="3611563" y="3873500"/>
          <p14:tracePt t="50019" x="3611563" y="3886200"/>
          <p14:tracePt t="50032" x="3611563" y="3911600"/>
          <p14:tracePt t="50049" x="3611563" y="3951288"/>
          <p14:tracePt t="50066" x="3611563" y="4003675"/>
          <p14:tracePt t="50082" x="3644900" y="4062413"/>
          <p14:tracePt t="50099" x="3683000" y="4133850"/>
          <p14:tracePt t="50116" x="3729038" y="4206875"/>
          <p14:tracePt t="50132" x="3833813" y="4362450"/>
          <p14:tracePt t="50149" x="3892550" y="4421188"/>
          <p14:tracePt t="50166" x="3938588" y="4467225"/>
          <p14:tracePt t="50182" x="3963988" y="4500563"/>
          <p14:tracePt t="50199" x="3997325" y="4538663"/>
          <p14:tracePt t="50216" x="4010025" y="4559300"/>
          <p14:tracePt t="52181" x="4016375" y="4559300"/>
          <p14:tracePt t="52188" x="4016375" y="4565650"/>
          <p14:tracePt t="52221" x="4016375" y="4559300"/>
          <p14:tracePt t="52245" x="4022725" y="4559300"/>
          <p14:tracePt t="54653" x="4030663" y="4559300"/>
          <p14:tracePt t="54660" x="4037013" y="4559300"/>
          <p14:tracePt t="54669" x="4056063" y="4559300"/>
          <p14:tracePt t="54681" x="4062413" y="4565650"/>
          <p14:tracePt t="54681" x="4075113" y="4565650"/>
          <p14:tracePt t="55140" x="4062413" y="4578350"/>
          <p14:tracePt t="55149" x="4056063" y="4591050"/>
          <p14:tracePt t="55164" x="4037013" y="4605338"/>
          <p14:tracePt t="55164" x="3990975" y="4637088"/>
          <p14:tracePt t="55181" x="3932238" y="4683125"/>
          <p14:tracePt t="55197" x="3860800" y="4708525"/>
          <p14:tracePt t="55214" x="3775075" y="4722813"/>
          <p14:tracePt t="55230" x="3683000" y="4735513"/>
          <p14:tracePt t="55247" x="3592513" y="4741863"/>
          <p14:tracePt t="55264" x="3475038" y="4767263"/>
          <p14:tracePt t="55280" x="3336925" y="4800600"/>
          <p14:tracePt t="55297" x="3200400" y="4813300"/>
          <p14:tracePt t="55314" x="3043238" y="4819650"/>
          <p14:tracePt t="55330" x="2860675" y="4826000"/>
          <p14:tracePt t="55347" x="2697163" y="4833938"/>
          <p14:tracePt t="55364" x="2547938" y="4833938"/>
          <p14:tracePt t="55380" x="2363788" y="4846638"/>
          <p14:tracePt t="55397" x="2279650" y="4846638"/>
          <p14:tracePt t="55414" x="2208213" y="4852988"/>
          <p14:tracePt t="55430" x="2122488" y="4859338"/>
          <p14:tracePt t="55447" x="2044700" y="4859338"/>
          <p14:tracePt t="55464" x="1973263" y="4872038"/>
          <p14:tracePt t="55480" x="1874838" y="4884738"/>
          <p14:tracePt t="55497" x="1809750" y="4892675"/>
          <p14:tracePt t="55514" x="1744663" y="4899025"/>
          <p14:tracePt t="55530" x="1671638" y="4905375"/>
          <p14:tracePt t="55547" x="1606550" y="4918075"/>
          <p14:tracePt t="55564" x="1547813" y="4945063"/>
          <p14:tracePt t="55580" x="1482725" y="4964113"/>
          <p14:tracePt t="55597" x="1463675" y="4970463"/>
          <p14:tracePt t="55613" x="1423988" y="4989513"/>
          <p14:tracePt t="55630" x="1397000" y="4995863"/>
          <p14:tracePt t="55647" x="1377950" y="5010150"/>
          <p14:tracePt t="55663" x="1365250" y="5022850"/>
          <p14:tracePt t="55680" x="1352550" y="5029200"/>
          <p14:tracePt t="55852" x="1358900" y="5029200"/>
          <p14:tracePt t="55868" x="1358900" y="5035550"/>
          <p14:tracePt t="55876" x="1365250" y="5035550"/>
          <p14:tracePt t="55884" x="1397000" y="5041900"/>
          <p14:tracePt t="55900" x="1417638" y="5041900"/>
          <p14:tracePt t="55908" x="1430338" y="5041900"/>
          <p14:tracePt t="55916" x="1501775" y="5048250"/>
          <p14:tracePt t="55930" x="1581150" y="5062538"/>
          <p14:tracePt t="55947" x="1677988" y="5068888"/>
          <p14:tracePt t="55963" x="1776413" y="5068888"/>
          <p14:tracePt t="55980" x="1933575" y="5068888"/>
          <p14:tracePt t="55997" x="2038350" y="5075238"/>
          <p14:tracePt t="56013" x="2162175" y="5081588"/>
          <p14:tracePt t="56030" x="2273300" y="5087938"/>
          <p14:tracePt t="56047" x="2397125" y="5087938"/>
          <p14:tracePt t="56063" x="2508250" y="5087938"/>
          <p14:tracePt t="56080" x="2625725" y="5087938"/>
          <p14:tracePt t="56097" x="2724150" y="5094288"/>
          <p14:tracePt t="56113" x="2827338" y="5094288"/>
          <p14:tracePt t="56130" x="2938463" y="5094288"/>
          <p14:tracePt t="56147" x="3036888" y="5094288"/>
          <p14:tracePt t="56163" x="3122613" y="5094288"/>
          <p14:tracePt t="56180" x="3246438" y="5094288"/>
          <p14:tracePt t="56197" x="3324225" y="5094288"/>
          <p14:tracePt t="56213" x="3389313" y="5094288"/>
          <p14:tracePt t="56230" x="3462338" y="5094288"/>
          <p14:tracePt t="56247" x="3506788" y="5094288"/>
          <p14:tracePt t="56263" x="3552825" y="5094288"/>
          <p14:tracePt t="56280" x="3598863" y="5094288"/>
          <p14:tracePt t="56297" x="3644900" y="5094288"/>
          <p14:tracePt t="56313" x="3690938" y="5094288"/>
          <p14:tracePt t="56330" x="3722688" y="5094288"/>
          <p14:tracePt t="56347" x="3762375" y="5094288"/>
          <p14:tracePt t="56363" x="3794125" y="5094288"/>
          <p14:tracePt t="56380" x="3827463" y="5094288"/>
          <p14:tracePt t="56397" x="3840163" y="5094288"/>
          <p14:tracePt t="56436" x="3846513" y="5094288"/>
          <p14:tracePt t="56701" x="3860800" y="5094288"/>
          <p14:tracePt t="56709" x="3873500" y="5094288"/>
          <p14:tracePt t="56717" x="3892550" y="5094288"/>
          <p14:tracePt t="56719" x="3905250" y="5094288"/>
          <p14:tracePt t="56731" x="3951288" y="5094288"/>
          <p14:tracePt t="56748" x="3984625" y="5094288"/>
          <p14:tracePt t="56764" x="4010025" y="5100638"/>
          <p14:tracePt t="56781" x="4016375" y="5100638"/>
          <p14:tracePt t="57613" x="4030663" y="5100638"/>
          <p14:tracePt t="57621" x="4062413" y="5100638"/>
          <p14:tracePt t="57629" x="4108450" y="5100638"/>
          <p14:tracePt t="57647" x="4213225" y="5100638"/>
          <p14:tracePt t="57648" x="4310063" y="5100638"/>
          <p14:tracePt t="57664" x="4408488" y="5100638"/>
          <p14:tracePt t="57681" x="4500563" y="5100638"/>
          <p14:tracePt t="57697" x="4597400" y="5100638"/>
          <p14:tracePt t="57714" x="4689475" y="5100638"/>
          <p14:tracePt t="57730" x="4767263" y="5100638"/>
          <p14:tracePt t="57747" x="4852988" y="5100638"/>
          <p14:tracePt t="57764" x="4930775" y="5100638"/>
          <p14:tracePt t="57780" x="4995863" y="5100638"/>
          <p14:tracePt t="57797" x="5048250" y="5100638"/>
          <p14:tracePt t="57814" x="5068888" y="5100638"/>
          <p14:tracePt t="57830" x="5075238" y="5100638"/>
          <p14:tracePt t="59397" x="5087938" y="5100638"/>
          <p14:tracePt t="59405" x="5133975" y="5100638"/>
          <p14:tracePt t="59421" x="5180013" y="5100638"/>
          <p14:tracePt t="59430" x="5218113" y="5100638"/>
          <p14:tracePt t="59447" x="5224463" y="5100638"/>
          <p14:tracePt t="59463" x="5232400" y="5100638"/>
          <p14:tracePt t="59480" x="5238750" y="5100638"/>
          <p14:tracePt t="59605" x="5238750" y="5106988"/>
          <p14:tracePt t="59613" x="5245100" y="5106988"/>
          <p14:tracePt t="59669" x="5251450" y="5106988"/>
          <p14:tracePt t="59677" x="5257800" y="5100638"/>
          <p14:tracePt t="59685" x="5264150" y="5100638"/>
          <p14:tracePt t="59696" x="5251450" y="5100638"/>
          <p14:tracePt t="59713" x="5224463" y="5094288"/>
          <p14:tracePt t="59730" x="5180013" y="5094288"/>
          <p14:tracePt t="59746" x="5100638" y="5081588"/>
          <p14:tracePt t="59763" x="5054600" y="5048250"/>
          <p14:tracePt t="59779" x="5041900" y="5041900"/>
          <p14:tracePt t="59796" x="5041900" y="5035550"/>
          <p14:tracePt t="60077" x="5035550" y="5041900"/>
          <p14:tracePt t="60093" x="5035550" y="5048250"/>
          <p14:tracePt t="60101" x="5035550" y="5054600"/>
          <p14:tracePt t="60109" x="5035550" y="5062538"/>
          <p14:tracePt t="60117" x="5029200" y="5075238"/>
          <p14:tracePt t="60129" x="5022850" y="5075238"/>
          <p14:tracePt t="60165" x="5022850" y="5081588"/>
          <p14:tracePt t="60285" x="5029200" y="5087938"/>
          <p14:tracePt t="60293" x="5041900" y="5094288"/>
          <p14:tracePt t="60313" x="5068888" y="5106988"/>
          <p14:tracePt t="60316" x="5100638" y="5106988"/>
          <p14:tracePt t="60329" x="5140325" y="5106988"/>
          <p14:tracePt t="60346" x="5173663" y="5113338"/>
          <p14:tracePt t="60363" x="5211763" y="5113338"/>
          <p14:tracePt t="60379" x="5257800" y="5113338"/>
          <p14:tracePt t="60396" x="5297488" y="5113338"/>
          <p14:tracePt t="60413" x="5362575" y="5113338"/>
          <p14:tracePt t="60429" x="5408613" y="5113338"/>
          <p14:tracePt t="60446" x="5440363" y="5113338"/>
          <p14:tracePt t="60463" x="5473700" y="5106988"/>
          <p14:tracePt t="60479" x="5499100" y="5106988"/>
          <p14:tracePt t="60496" x="5526088" y="5106988"/>
          <p14:tracePt t="60513" x="5538788" y="5100638"/>
          <p14:tracePt t="60529" x="5557838" y="5100638"/>
          <p14:tracePt t="60546" x="5570538" y="5100638"/>
          <p14:tracePt t="60563" x="5584825" y="5100638"/>
          <p14:tracePt t="62669" x="5603875" y="5100638"/>
          <p14:tracePt t="62685" x="5675313" y="5100638"/>
          <p14:tracePt t="62685" x="5727700" y="5106988"/>
          <p14:tracePt t="62695" x="5807075" y="5113338"/>
          <p14:tracePt t="62712" x="5878513" y="5113338"/>
          <p14:tracePt t="62728" x="5949950" y="5121275"/>
          <p14:tracePt t="62745" x="5995988" y="5121275"/>
          <p14:tracePt t="62762" x="6021388" y="5127625"/>
          <p14:tracePt t="62778" x="6027738" y="5127625"/>
          <p14:tracePt t="62795" x="6054725" y="5127625"/>
          <p14:tracePt t="62812" x="6088063" y="5127625"/>
          <p14:tracePt t="62828" x="6132513" y="5127625"/>
          <p14:tracePt t="62845" x="6230938" y="5127625"/>
          <p14:tracePt t="62862" x="6308725" y="5127625"/>
          <p14:tracePt t="62878" x="6394450" y="5127625"/>
          <p14:tracePt t="62895" x="6478588" y="5127625"/>
          <p14:tracePt t="62912" x="6545263" y="5127625"/>
          <p14:tracePt t="62928" x="6616700" y="5127625"/>
          <p14:tracePt t="62945" x="6688138" y="5127625"/>
          <p14:tracePt t="62962" x="6753225" y="5127625"/>
          <p14:tracePt t="62978" x="6811963" y="5127625"/>
          <p14:tracePt t="62996" x="6877050" y="5127625"/>
          <p14:tracePt t="63012" x="6935788" y="5127625"/>
          <p14:tracePt t="63028" x="7002463" y="5127625"/>
          <p14:tracePt t="63045" x="7067550" y="5127625"/>
          <p14:tracePt t="63062" x="7092950" y="5133975"/>
          <p14:tracePt t="63078" x="7112000" y="5133975"/>
          <p14:tracePt t="63095" x="7119938" y="5133975"/>
          <p14:tracePt t="65085" x="7112000" y="5133975"/>
          <p14:tracePt t="65261" x="7105650" y="5133975"/>
          <p14:tracePt t="65277" x="7099300" y="5133975"/>
          <p14:tracePt t="65285" x="7092950" y="5133975"/>
          <p14:tracePt t="65293" x="7086600" y="5140325"/>
          <p14:tracePt t="65299" x="7073900" y="5146675"/>
          <p14:tracePt t="65311" x="7034213" y="5146675"/>
          <p14:tracePt t="65327" x="6962775" y="5153025"/>
          <p14:tracePt t="65344" x="6870700" y="5173663"/>
          <p14:tracePt t="65361" x="6740525" y="5199063"/>
          <p14:tracePt t="65377" x="6570663" y="5218113"/>
          <p14:tracePt t="65394" x="6413500" y="5232400"/>
          <p14:tracePt t="65411" x="6249988" y="5232400"/>
          <p14:tracePt t="65427" x="6094413" y="5245100"/>
          <p14:tracePt t="65444" x="5924550" y="5257800"/>
          <p14:tracePt t="65461" x="5702300" y="5264150"/>
          <p14:tracePt t="65477" x="5545138" y="5270500"/>
          <p14:tracePt t="65494" x="5408613" y="5270500"/>
          <p14:tracePt t="65511" x="5251450" y="5270500"/>
          <p14:tracePt t="65527" x="5106988" y="5270500"/>
          <p14:tracePt t="65544" x="4957763" y="5270500"/>
          <p14:tracePt t="65561" x="4833938" y="5270500"/>
          <p14:tracePt t="65577" x="4702175" y="5270500"/>
          <p14:tracePt t="65594" x="4597400" y="5270500"/>
          <p14:tracePt t="65611" x="4494213" y="5270500"/>
          <p14:tracePt t="65627" x="4395788" y="5270500"/>
          <p14:tracePt t="65644" x="4291013" y="5270500"/>
          <p14:tracePt t="65660" x="4102100" y="5270500"/>
          <p14:tracePt t="65677" x="3997325" y="5270500"/>
          <p14:tracePt t="65694" x="3879850" y="5276850"/>
          <p14:tracePt t="65711" x="3775075" y="5291138"/>
          <p14:tracePt t="65727" x="3683000" y="5297488"/>
          <p14:tracePt t="65744" x="3598863" y="5303838"/>
          <p14:tracePt t="65760" x="3500438" y="5316538"/>
          <p14:tracePt t="65777" x="3382963" y="5329238"/>
          <p14:tracePt t="65794" x="3246438" y="5387975"/>
          <p14:tracePt t="65810" x="3122613" y="5421313"/>
          <p14:tracePt t="65827" x="3030538" y="5473700"/>
          <p14:tracePt t="65844" x="2971800" y="5532438"/>
          <p14:tracePt t="65860" x="2938463" y="5616575"/>
          <p14:tracePt t="65877" x="2952750" y="5675313"/>
          <p14:tracePt t="65894" x="2990850" y="5681663"/>
          <p14:tracePt t="65910" x="3036888" y="5675313"/>
          <p14:tracePt t="65927" x="3036888" y="5668963"/>
          <p14:tracePt t="66237" x="3030538" y="5668963"/>
          <p14:tracePt t="66245" x="3024188" y="5668963"/>
          <p14:tracePt t="66253" x="3011488" y="5668963"/>
          <p14:tracePt t="66261" x="2984500" y="5603875"/>
          <p14:tracePt t="66277" x="2913063" y="5591175"/>
          <p14:tracePt t="66294" x="2820988" y="5591175"/>
          <p14:tracePt t="66310" x="2736850" y="5591175"/>
          <p14:tracePt t="66327" x="2651125" y="5591175"/>
          <p14:tracePt t="66344" x="2560638" y="5591175"/>
          <p14:tracePt t="66360" x="2449513" y="5584825"/>
          <p14:tracePt t="66377" x="2344738" y="5584825"/>
          <p14:tracePt t="66394" x="2252663" y="5570538"/>
          <p14:tracePt t="66410" x="2181225" y="5564188"/>
          <p14:tracePt t="66427" x="2122488" y="5557838"/>
          <p14:tracePt t="66444" x="2076450" y="5551488"/>
          <p14:tracePt t="66460" x="2044700" y="5551488"/>
          <p14:tracePt t="66477" x="2032000" y="5545138"/>
          <p14:tracePt t="66605" x="2044700" y="5545138"/>
          <p14:tracePt t="66613" x="2090738" y="5545138"/>
          <p14:tracePt t="66629" x="2135188" y="5538788"/>
          <p14:tracePt t="66637" x="2181225" y="5538788"/>
          <p14:tracePt t="66645" x="2273300" y="5538788"/>
          <p14:tracePt t="66660" x="2390775" y="5538788"/>
          <p14:tracePt t="66677" x="2554288" y="5538788"/>
          <p14:tracePt t="66693" x="2651125" y="5538788"/>
          <p14:tracePt t="66710" x="2730500" y="5538788"/>
          <p14:tracePt t="66727" x="2801938" y="5538788"/>
          <p14:tracePt t="66744" x="2873375" y="5538788"/>
          <p14:tracePt t="66760" x="2932113" y="5538788"/>
          <p14:tracePt t="66777" x="3011488" y="5538788"/>
          <p14:tracePt t="66793" x="3089275" y="5538788"/>
          <p14:tracePt t="66810" x="3175000" y="5532438"/>
          <p14:tracePt t="66827" x="3246438" y="5532438"/>
          <p14:tracePt t="66843" x="3292475" y="5532438"/>
          <p14:tracePt t="66860" x="3330575" y="5532438"/>
          <p14:tracePt t="66877" x="3363913" y="5532438"/>
          <p14:tracePt t="66893" x="3389313" y="5532438"/>
          <p14:tracePt t="66910" x="3416300" y="5532438"/>
          <p14:tracePt t="66927" x="3441700" y="5532438"/>
          <p14:tracePt t="66943" x="3475038" y="5532438"/>
          <p14:tracePt t="66960" x="3513138" y="5532438"/>
          <p14:tracePt t="66977" x="3552825" y="5532438"/>
          <p14:tracePt t="66994" x="3592513" y="5532438"/>
          <p14:tracePt t="67010" x="3624263" y="5532438"/>
          <p14:tracePt t="67027" x="3651250" y="5532438"/>
          <p14:tracePt t="67043" x="3697288" y="5532438"/>
          <p14:tracePt t="67060" x="3741738" y="5532438"/>
          <p14:tracePt t="67077" x="3833813" y="5532438"/>
          <p14:tracePt t="67093" x="3886200" y="5532438"/>
          <p14:tracePt t="67110" x="3938588" y="5532438"/>
          <p14:tracePt t="67127" x="4003675" y="5532438"/>
          <p14:tracePt t="67143" x="4075113" y="5532438"/>
          <p14:tracePt t="67160" x="4127500" y="5532438"/>
          <p14:tracePt t="67177" x="4179888" y="5532438"/>
          <p14:tracePt t="67193" x="4244975" y="5532438"/>
          <p14:tracePt t="67210" x="4291013" y="5532438"/>
          <p14:tracePt t="67227" x="4330700" y="5532438"/>
          <p14:tracePt t="67243" x="4376738" y="5526088"/>
          <p14:tracePt t="67260" x="4421188" y="5519738"/>
          <p14:tracePt t="67277" x="4487863" y="5511800"/>
          <p14:tracePt t="67293" x="4519613" y="5505450"/>
          <p14:tracePt t="67310" x="4559300" y="5499100"/>
          <p14:tracePt t="67327" x="4597400" y="5499100"/>
          <p14:tracePt t="67343" x="4630738" y="5499100"/>
          <p14:tracePt t="67360" x="4664075" y="5486400"/>
          <p14:tracePt t="67377" x="4683125" y="5486400"/>
          <p14:tracePt t="67393" x="4722813" y="5480050"/>
          <p14:tracePt t="67410" x="4748213" y="5467350"/>
          <p14:tracePt t="67426" x="4767263" y="5461000"/>
          <p14:tracePt t="67443" x="4787900" y="5453063"/>
          <p14:tracePt t="67460" x="4806950" y="5453063"/>
          <p14:tracePt t="67476" x="4833938" y="5453063"/>
          <p14:tracePt t="67493" x="4846638" y="5453063"/>
          <p14:tracePt t="67510" x="4865688" y="5453063"/>
          <p14:tracePt t="67527" x="4884738" y="5453063"/>
          <p14:tracePt t="67543" x="4918075" y="5453063"/>
          <p14:tracePt t="67560" x="4957763" y="5453063"/>
          <p14:tracePt t="67577" x="4995863" y="5453063"/>
          <p14:tracePt t="67593" x="5022850" y="5453063"/>
          <p14:tracePt t="67610" x="5041900" y="5453063"/>
          <p14:tracePt t="67626" x="5048250" y="5453063"/>
          <p14:tracePt t="70902" x="5054600" y="5453063"/>
          <p14:tracePt t="70909" x="5075238" y="5461000"/>
          <p14:tracePt t="70912" x="5133975" y="5467350"/>
          <p14:tracePt t="70927" x="5199063" y="5473700"/>
          <p14:tracePt t="70943" x="5276850" y="5492750"/>
          <p14:tracePt t="70959" x="5375275" y="5505450"/>
          <p14:tracePt t="70976" x="5467350" y="5511800"/>
          <p14:tracePt t="70993" x="5538788" y="5519738"/>
          <p14:tracePt t="71010" x="5591175" y="5519738"/>
          <p14:tracePt t="71026" x="5656263" y="5519738"/>
          <p14:tracePt t="71043" x="5715000" y="5526088"/>
          <p14:tracePt t="71059" x="5786438" y="5532438"/>
          <p14:tracePt t="71076" x="5851525" y="5538788"/>
          <p14:tracePt t="71093" x="5897563" y="5532438"/>
          <p14:tracePt t="71110" x="5897563" y="5511800"/>
          <p14:tracePt t="71422" x="5891213" y="5511800"/>
          <p14:tracePt t="71430" x="5884863" y="5511800"/>
          <p14:tracePt t="71438" x="5884863" y="5519738"/>
          <p14:tracePt t="71445" x="5884863" y="5505450"/>
          <p14:tracePt t="71459" x="5897563" y="5486400"/>
          <p14:tracePt t="71476" x="5910263" y="5473700"/>
          <p14:tracePt t="71493" x="5937250" y="5473700"/>
          <p14:tracePt t="71509" x="5949950" y="5473700"/>
          <p14:tracePt t="71526" x="5976938" y="5473700"/>
          <p14:tracePt t="71543" x="6027738" y="5473700"/>
          <p14:tracePt t="71559" x="6126163" y="5492750"/>
          <p14:tracePt t="71576" x="6256338" y="5499100"/>
          <p14:tracePt t="71593" x="6388100" y="5519738"/>
          <p14:tracePt t="71609" x="6518275" y="5519738"/>
          <p14:tracePt t="71626" x="6648450" y="5519738"/>
          <p14:tracePt t="71643" x="6753225" y="5519738"/>
          <p14:tracePt t="71659" x="6832600" y="5519738"/>
          <p14:tracePt t="71676" x="6904038" y="5511800"/>
          <p14:tracePt t="71692" x="6942138" y="5511800"/>
          <p14:tracePt t="71709" x="6956425" y="5511800"/>
          <p14:tracePt t="72182" x="6956425" y="5519738"/>
          <p14:tracePt t="72430" x="6950075" y="5519738"/>
          <p14:tracePt t="72438" x="6942138" y="5519738"/>
          <p14:tracePt t="72457" x="6942138" y="5526088"/>
          <p14:tracePt t="72478" x="6935788" y="5526088"/>
          <p14:tracePt t="72497" x="6935788" y="5532438"/>
          <p14:tracePt t="72497" x="6929438" y="5532438"/>
          <p14:tracePt t="72509" x="6904038" y="5551488"/>
          <p14:tracePt t="72526" x="6870700" y="5557838"/>
          <p14:tracePt t="72543" x="6832600" y="5578475"/>
          <p14:tracePt t="72559" x="6765925" y="5610225"/>
          <p14:tracePt t="72576" x="6707188" y="5643563"/>
          <p14:tracePt t="72592" x="6629400" y="5681663"/>
          <p14:tracePt t="72609" x="6530975" y="5721350"/>
          <p14:tracePt t="72626" x="6434138" y="5761038"/>
          <p14:tracePt t="72642" x="6354763" y="5773738"/>
          <p14:tracePt t="72659" x="6237288" y="5792788"/>
          <p14:tracePt t="72675" x="6107113" y="5807075"/>
          <p14:tracePt t="72692" x="5983288" y="5813425"/>
          <p14:tracePt t="72709" x="5845175" y="5819775"/>
          <p14:tracePt t="72709" x="5773738" y="5826125"/>
          <p14:tracePt t="72725" x="5591175" y="5826125"/>
          <p14:tracePt t="72742" x="5408613" y="5826125"/>
          <p14:tracePt t="72759" x="5199063" y="5826125"/>
          <p14:tracePt t="72775" x="4930775" y="5826125"/>
          <p14:tracePt t="72792" x="4643438" y="5826125"/>
          <p14:tracePt t="72809" x="4324350" y="5826125"/>
          <p14:tracePt t="72825" x="4089400" y="5845175"/>
          <p14:tracePt t="72842" x="3911600" y="5851525"/>
          <p14:tracePt t="72859" x="3775075" y="5859463"/>
          <p14:tracePt t="72875" x="3617913" y="5859463"/>
          <p14:tracePt t="72892" x="3494088" y="5859463"/>
          <p14:tracePt t="72909" x="3363913" y="5845175"/>
          <p14:tracePt t="72925" x="3154363" y="5826125"/>
          <p14:tracePt t="72942" x="3030538" y="5813425"/>
          <p14:tracePt t="72959" x="2900363" y="5799138"/>
          <p14:tracePt t="72975" x="2782888" y="5786438"/>
          <p14:tracePt t="72992" x="2644775" y="5767388"/>
          <p14:tracePt t="73009" x="2489200" y="5754688"/>
          <p14:tracePt t="73025" x="2357438" y="5740400"/>
          <p14:tracePt t="73042" x="2266950" y="5740400"/>
          <p14:tracePt t="73059" x="2227263" y="5740400"/>
          <p14:tracePt t="73075" x="2214563" y="5740400"/>
          <p14:tracePt t="73829" x="2220913" y="5740400"/>
          <p14:tracePt t="73837" x="2227263" y="5740400"/>
          <p14:tracePt t="73845" x="2239963" y="5740400"/>
          <p14:tracePt t="73848" x="2246313" y="5740400"/>
          <p14:tracePt t="73859" x="2266950" y="5748338"/>
          <p14:tracePt t="73875" x="2286000" y="5754688"/>
          <p14:tracePt t="73892" x="2311400" y="5754688"/>
          <p14:tracePt t="73908" x="2325688" y="5754688"/>
          <p14:tracePt t="73925" x="2351088" y="5754688"/>
          <p14:tracePt t="73942" x="2370138" y="5761038"/>
          <p14:tracePt t="73958" x="2390775" y="5767388"/>
          <p14:tracePt t="73975" x="2430463" y="5773738"/>
          <p14:tracePt t="73992" x="2462213" y="5780088"/>
          <p14:tracePt t="74008" x="2489200" y="5786438"/>
          <p14:tracePt t="74025" x="2520950" y="5786438"/>
          <p14:tracePt t="74041" x="2547938" y="5786438"/>
          <p14:tracePt t="74059" x="2560638" y="5786438"/>
          <p14:tracePt t="74075" x="2579688" y="5786438"/>
          <p14:tracePt t="74092" x="2586038" y="5786438"/>
          <p14:tracePt t="74108" x="2592388" y="5786438"/>
          <p14:tracePt t="74358" x="2598738" y="5786438"/>
          <p14:tracePt t="74366" x="2606675" y="5786438"/>
          <p14:tracePt t="74374" x="2638425" y="5786438"/>
          <p14:tracePt t="74383" x="2651125" y="5786438"/>
          <p14:tracePt t="74393" x="2684463" y="5786438"/>
          <p14:tracePt t="74409" x="2717800" y="5786438"/>
          <p14:tracePt t="74426" x="2743200" y="5792788"/>
          <p14:tracePt t="74443" x="2762250" y="5792788"/>
          <p14:tracePt t="74459" x="2768600" y="5792788"/>
          <p14:tracePt t="74476" x="2789238" y="5792788"/>
          <p14:tracePt t="74492" x="2808288" y="5792788"/>
          <p14:tracePt t="74509" x="2841625" y="5792788"/>
          <p14:tracePt t="74526" x="2906713" y="5792788"/>
          <p14:tracePt t="74543" x="2971800" y="5792788"/>
          <p14:tracePt t="74559" x="3049588" y="5792788"/>
          <p14:tracePt t="74576" x="3148013" y="5792788"/>
          <p14:tracePt t="74593" x="3246438" y="5792788"/>
          <p14:tracePt t="74609" x="3351213" y="5792788"/>
          <p14:tracePt t="74626" x="3454400" y="5792788"/>
          <p14:tracePt t="74642" x="3552825" y="5799138"/>
          <p14:tracePt t="74659" x="3644900" y="5799138"/>
          <p14:tracePt t="74676" x="3741738" y="5807075"/>
          <p14:tracePt t="74692" x="3846513" y="5807075"/>
          <p14:tracePt t="74709" x="3944938" y="5807075"/>
          <p14:tracePt t="74726" x="4030663" y="5807075"/>
          <p14:tracePt t="74726" x="4068763" y="5807075"/>
          <p14:tracePt t="74742" x="4140200" y="5807075"/>
          <p14:tracePt t="74759" x="4198938" y="5807075"/>
          <p14:tracePt t="74776" x="4259263" y="5807075"/>
          <p14:tracePt t="74792" x="4303713" y="5807075"/>
          <p14:tracePt t="74809" x="4343400" y="5813425"/>
          <p14:tracePt t="74826" x="4368800" y="5813425"/>
          <p14:tracePt t="74842" x="4395788" y="5813425"/>
          <p14:tracePt t="74859" x="4427538" y="5813425"/>
          <p14:tracePt t="74876" x="4454525" y="5819775"/>
          <p14:tracePt t="74892" x="4473575" y="5819775"/>
          <p14:tracePt t="74909" x="4519613" y="5819775"/>
          <p14:tracePt t="74925" x="4584700" y="5819775"/>
          <p14:tracePt t="74942" x="4689475" y="5819775"/>
          <p14:tracePt t="74959" x="4775200" y="5826125"/>
          <p14:tracePt t="74976" x="4846638" y="5832475"/>
          <p14:tracePt t="74992" x="4924425" y="5832475"/>
          <p14:tracePt t="75009" x="4995863" y="5832475"/>
          <p14:tracePt t="75025" x="5054600" y="5832475"/>
          <p14:tracePt t="75042" x="5094288" y="5832475"/>
          <p14:tracePt t="75059" x="5127625" y="5832475"/>
          <p14:tracePt t="75076" x="5146675" y="5832475"/>
          <p14:tracePt t="75092" x="5159375" y="5832475"/>
          <p14:tracePt t="75109" x="5173663" y="5832475"/>
          <p14:tracePt t="75125" x="5186363" y="5832475"/>
          <p14:tracePt t="75142" x="5205413" y="5832475"/>
          <p14:tracePt t="75159" x="5218113" y="5832475"/>
          <p14:tracePt t="75175" x="5232400" y="5832475"/>
          <p14:tracePt t="75192" x="5238750" y="5838825"/>
          <p14:tracePt t="75209" x="5245100" y="5838825"/>
          <p14:tracePt t="75225" x="5251450" y="5838825"/>
          <p14:tracePt t="75242" x="5257800" y="5838825"/>
          <p14:tracePt t="75259" x="5264150" y="5838825"/>
          <p14:tracePt t="75275" x="5276850" y="5838825"/>
          <p14:tracePt t="75335" x="5283200" y="5838825"/>
          <p14:tracePt t="75462" x="5276850" y="5838825"/>
          <p14:tracePt t="75470" x="5270500" y="5838825"/>
          <p14:tracePt t="75486" x="5264150" y="5845175"/>
          <p14:tracePt t="75494" x="5251450" y="5845175"/>
          <p14:tracePt t="75511" x="5245100" y="5845175"/>
          <p14:tracePt t="75526" x="5238750" y="5851525"/>
          <p14:tracePt t="75542" x="5232400" y="5851525"/>
          <p14:tracePt t="75543" x="5224463" y="5859463"/>
          <p14:tracePt t="75559" x="5218113" y="5859463"/>
          <p14:tracePt t="75575" x="5211763" y="5859463"/>
          <p14:tracePt t="75592" x="5199063" y="5859463"/>
          <p14:tracePt t="75609" x="5192713" y="5865813"/>
          <p14:tracePt t="75625" x="5186363" y="5872163"/>
          <p14:tracePt t="75642" x="5180013" y="5872163"/>
          <p14:tracePt t="75659" x="5173663" y="5872163"/>
          <p14:tracePt t="75675" x="5159375" y="5878513"/>
          <p14:tracePt t="75692" x="5153025" y="5878513"/>
          <p14:tracePt t="75709" x="5140325" y="5884863"/>
          <p14:tracePt t="75725" x="5127625" y="5884863"/>
          <p14:tracePt t="75742" x="5075238" y="5891213"/>
          <p14:tracePt t="75759" x="5041900" y="5891213"/>
          <p14:tracePt t="75775" x="4976813" y="5897563"/>
          <p14:tracePt t="75792" x="4911725" y="5910263"/>
          <p14:tracePt t="75809" x="4826000" y="5924550"/>
          <p14:tracePt t="75825" x="4767263" y="5924550"/>
          <p14:tracePt t="75842" x="4708525" y="5930900"/>
          <p14:tracePt t="75858" x="4683125" y="5937250"/>
          <p14:tracePt t="75875" x="4664075" y="5937250"/>
          <p14:tracePt t="76046" x="4656138" y="5937250"/>
          <p14:tracePt t="76054" x="4649788" y="5937250"/>
          <p14:tracePt t="76062" x="4643438" y="5937250"/>
          <p14:tracePt t="76070" x="4624388" y="5937250"/>
          <p14:tracePt t="76078" x="4591050" y="5937250"/>
          <p14:tracePt t="76092" x="4559300" y="5943600"/>
          <p14:tracePt t="76109" x="4538663" y="5943600"/>
          <p14:tracePt t="76125" x="4519613" y="5949950"/>
          <p14:tracePt t="76142" x="4513263" y="5949950"/>
          <p14:tracePt t="76158" x="4506913" y="5949950"/>
          <p14:tracePt t="76198" x="4506913" y="5956300"/>
          <p14:tracePt t="76486" x="4506913" y="5949950"/>
          <p14:tracePt t="76502" x="4506913" y="5943600"/>
          <p14:tracePt t="76510" x="4506913" y="5924550"/>
          <p14:tracePt t="76526" x="4513263" y="5910263"/>
          <p14:tracePt t="76527" x="4513263" y="5903913"/>
          <p14:tracePt t="76542" x="4506913" y="5845175"/>
          <p14:tracePt t="76558" x="4467225" y="5792788"/>
          <p14:tracePt t="76575" x="4435475" y="5748338"/>
          <p14:tracePt t="76592" x="4368800" y="5702300"/>
          <p14:tracePt t="76608" x="4265613" y="5643563"/>
          <p14:tracePt t="76625" x="4140200" y="5603875"/>
          <p14:tracePt t="76642" x="4022725" y="5591175"/>
          <p14:tracePt t="76658" x="3932238" y="5591175"/>
          <p14:tracePt t="76675" x="3886200" y="5591175"/>
          <p14:tracePt t="76692" x="3852863" y="5603875"/>
          <p14:tracePt t="76708" x="3833813" y="5630863"/>
          <p14:tracePt t="76725" x="3814763" y="5675313"/>
          <p14:tracePt t="76741" x="3808413" y="5780088"/>
          <p14:tracePt t="76758" x="3808413" y="5832475"/>
          <p14:tracePt t="76775" x="3814763" y="5884863"/>
          <p14:tracePt t="76792" x="3827463" y="5918200"/>
          <p14:tracePt t="76808" x="3846513" y="5930900"/>
          <p14:tracePt t="76825" x="3852863" y="5937250"/>
          <p14:tracePt t="78102" x="3873500" y="5937250"/>
          <p14:tracePt t="78110" x="3905250" y="5943600"/>
          <p14:tracePt t="78118" x="3957638" y="5943600"/>
          <p14:tracePt t="78126" x="4030663" y="5949950"/>
          <p14:tracePt t="78142" x="4089400" y="5949950"/>
          <p14:tracePt t="78142" x="4238625" y="5956300"/>
          <p14:tracePt t="78158" x="4572000" y="5962650"/>
          <p14:tracePt t="78174" x="4964113" y="5962650"/>
          <p14:tracePt t="78191" x="5375275" y="5976938"/>
          <p14:tracePt t="78208" x="5807075" y="5995988"/>
          <p14:tracePt t="78224" x="6256338" y="6008688"/>
          <p14:tracePt t="78241" x="6648450" y="6008688"/>
          <p14:tracePt t="78258" x="7021513" y="6008688"/>
          <p14:tracePt t="78274" x="7191375" y="6008688"/>
          <p14:tracePt t="78291" x="7296150" y="6008688"/>
          <p14:tracePt t="78308" x="7367588" y="6008688"/>
          <p14:tracePt t="78324" x="7386638" y="6008688"/>
          <p14:tracePt t="78341" x="7386638" y="6002338"/>
          <p14:tracePt t="80399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Declaring and Initializing Variables</a:t>
            </a:r>
            <a:br>
              <a:rPr lang="en-US" dirty="0" smtClean="0"/>
            </a:br>
            <a:r>
              <a:rPr lang="en-US" dirty="0" smtClean="0"/>
              <a:t>…a Review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47636" y="1686521"/>
            <a:ext cx="7765958" cy="4524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 Section 2.2, Syntax 2.1 top of page 37</a:t>
            </a:r>
          </a:p>
          <a:p>
            <a:endParaRPr lang="en-US" dirty="0" smtClean="0"/>
          </a:p>
          <a:p>
            <a:r>
              <a:rPr lang="en-US" dirty="0" smtClean="0"/>
              <a:t>Recall that we can declare and initialize variables all in one step or just declare and use later.</a:t>
            </a:r>
          </a:p>
          <a:p>
            <a:endParaRPr lang="en-US" dirty="0" smtClean="0"/>
          </a:p>
          <a:p>
            <a:r>
              <a:rPr lang="en-US" u="sng" dirty="0" smtClean="0"/>
              <a:t>Declare and initialize:</a:t>
            </a:r>
          </a:p>
          <a:p>
            <a:r>
              <a:rPr lang="en-US" dirty="0" smtClean="0"/>
              <a:t>String greeting = new </a:t>
            </a:r>
            <a:r>
              <a:rPr lang="en-US" dirty="0" err="1" smtClean="0"/>
              <a:t>String(“hello</a:t>
            </a:r>
            <a:r>
              <a:rPr lang="en-US" dirty="0" smtClean="0"/>
              <a:t>”);</a:t>
            </a:r>
          </a:p>
          <a:p>
            <a:endParaRPr lang="en-US" dirty="0" smtClean="0"/>
          </a:p>
          <a:p>
            <a:r>
              <a:rPr lang="en-US" dirty="0" smtClean="0"/>
              <a:t>OR</a:t>
            </a:r>
          </a:p>
          <a:p>
            <a:endParaRPr lang="en-US" dirty="0" smtClean="0"/>
          </a:p>
          <a:p>
            <a:r>
              <a:rPr lang="en-US" b="1" u="sng" dirty="0" smtClean="0"/>
              <a:t>Just declare:</a:t>
            </a:r>
          </a:p>
          <a:p>
            <a:r>
              <a:rPr lang="en-US" dirty="0" smtClean="0"/>
              <a:t>private String greeting;</a:t>
            </a:r>
          </a:p>
          <a:p>
            <a:endParaRPr lang="en-US" dirty="0" smtClean="0"/>
          </a:p>
          <a:p>
            <a:r>
              <a:rPr lang="en-US" u="sng" dirty="0" smtClean="0"/>
              <a:t>Then use later:</a:t>
            </a:r>
          </a:p>
          <a:p>
            <a:r>
              <a:rPr lang="en-US" dirty="0" smtClean="0"/>
              <a:t>greeting = new </a:t>
            </a:r>
            <a:r>
              <a:rPr lang="en-US" dirty="0" err="1" smtClean="0"/>
              <a:t>String(“hello</a:t>
            </a:r>
            <a:r>
              <a:rPr lang="en-US" dirty="0" smtClean="0"/>
              <a:t>”);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197"/>
    </mc:Choice>
    <mc:Fallback xmlns="">
      <p:transition spd="slow" advTm="401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78" x="966788" y="3624263"/>
          <p14:tracePt t="5599" x="960438" y="3624263"/>
          <p14:tracePt t="5887" x="966788" y="3624263"/>
          <p14:tracePt t="5895" x="973138" y="3632200"/>
          <p14:tracePt t="5903" x="985838" y="3632200"/>
          <p14:tracePt t="5919" x="1019175" y="3632200"/>
          <p14:tracePt t="5927" x="1065213" y="3632200"/>
          <p14:tracePt t="5936" x="1103313" y="3632200"/>
          <p14:tracePt t="5952" x="1155700" y="3632200"/>
          <p14:tracePt t="5969" x="1208088" y="3632200"/>
          <p14:tracePt t="5985" x="1247775" y="3632200"/>
          <p14:tracePt t="6003" x="1293813" y="3638550"/>
          <p14:tracePt t="6019" x="1346200" y="3638550"/>
          <p14:tracePt t="6035" x="1390650" y="3651250"/>
          <p14:tracePt t="6052" x="1449388" y="3657600"/>
          <p14:tracePt t="6069" x="1508125" y="3657600"/>
          <p14:tracePt t="6085" x="1581150" y="3657600"/>
          <p14:tracePt t="6102" x="1639888" y="3663950"/>
          <p14:tracePt t="6119" x="1724025" y="3663950"/>
          <p14:tracePt t="6135" x="1776413" y="3663950"/>
          <p14:tracePt t="6152" x="1835150" y="3663950"/>
          <p14:tracePt t="6169" x="1874838" y="3670300"/>
          <p14:tracePt t="6185" x="1912938" y="3670300"/>
          <p14:tracePt t="6202" x="1952625" y="3676650"/>
          <p14:tracePt t="6219" x="1985963" y="3676650"/>
          <p14:tracePt t="6235" x="2024063" y="3683000"/>
          <p14:tracePt t="6252" x="2070100" y="3683000"/>
          <p14:tracePt t="6269" x="2109788" y="3683000"/>
          <p14:tracePt t="6286" x="2149475" y="3683000"/>
          <p14:tracePt t="6302" x="2214563" y="3690938"/>
          <p14:tracePt t="6319" x="2325688" y="3709988"/>
          <p14:tracePt t="6335" x="2403475" y="3722688"/>
          <p14:tracePt t="6352" x="2495550" y="3729038"/>
          <p14:tracePt t="6369" x="2566988" y="3735388"/>
          <p14:tracePt t="6385" x="2659063" y="3735388"/>
          <p14:tracePt t="6402" x="2743200" y="3741738"/>
          <p14:tracePt t="6419" x="2814638" y="3749675"/>
          <p14:tracePt t="6436" x="2894013" y="3749675"/>
          <p14:tracePt t="6452" x="2959100" y="3749675"/>
          <p14:tracePt t="6469" x="3024188" y="3749675"/>
          <p14:tracePt t="6485" x="3070225" y="3749675"/>
          <p14:tracePt t="6502" x="3122613" y="3756025"/>
          <p14:tracePt t="6518" x="3175000" y="3756025"/>
          <p14:tracePt t="6535" x="3219450" y="3756025"/>
          <p14:tracePt t="6552" x="3265488" y="3762375"/>
          <p14:tracePt t="6569" x="3324225" y="3762375"/>
          <p14:tracePt t="6585" x="3382963" y="3762375"/>
          <p14:tracePt t="6602" x="3429000" y="3762375"/>
          <p14:tracePt t="6618" x="3475038" y="3768725"/>
          <p14:tracePt t="6635" x="3513138" y="3768725"/>
          <p14:tracePt t="6652" x="3546475" y="3768725"/>
          <p14:tracePt t="6669" x="3565525" y="3768725"/>
          <p14:tracePt t="6685" x="3579813" y="3768725"/>
          <p14:tracePt t="6702" x="3586163" y="3762375"/>
          <p14:tracePt t="6718" x="3592513" y="3762375"/>
          <p14:tracePt t="6855" x="3579813" y="3762375"/>
          <p14:tracePt t="6863" x="3579813" y="3768725"/>
          <p14:tracePt t="6871" x="3565525" y="3768725"/>
          <p14:tracePt t="6887" x="3533775" y="3768725"/>
          <p14:tracePt t="6889" x="3521075" y="3775075"/>
          <p14:tracePt t="6902" x="3475038" y="3775075"/>
          <p14:tracePt t="6918" x="3363913" y="3781425"/>
          <p14:tracePt t="6935" x="3265488" y="3781425"/>
          <p14:tracePt t="6952" x="3175000" y="3794125"/>
          <p14:tracePt t="6968" x="3076575" y="3794125"/>
          <p14:tracePt t="6985" x="2946400" y="3808413"/>
          <p14:tracePt t="7002" x="2835275" y="3808413"/>
          <p14:tracePt t="7018" x="2709863" y="3814763"/>
          <p14:tracePt t="7035" x="2579688" y="3821113"/>
          <p14:tracePt t="7052" x="2468563" y="3821113"/>
          <p14:tracePt t="7068" x="2357438" y="3821113"/>
          <p14:tracePt t="7085" x="2266950" y="3827463"/>
          <p14:tracePt t="7102" x="2174875" y="3833813"/>
          <p14:tracePt t="7118" x="2032000" y="3840163"/>
          <p14:tracePt t="7135" x="1946275" y="3840163"/>
          <p14:tracePt t="7152" x="1841500" y="3840163"/>
          <p14:tracePt t="7168" x="1744663" y="3840163"/>
          <p14:tracePt t="7185" x="1665288" y="3840163"/>
          <p14:tracePt t="7202" x="1587500" y="3840163"/>
          <p14:tracePt t="7218" x="1516063" y="3840163"/>
          <p14:tracePt t="7235" x="1443038" y="3840163"/>
          <p14:tracePt t="7252" x="1371600" y="3833813"/>
          <p14:tracePt t="7268" x="1300163" y="3827463"/>
          <p14:tracePt t="7285" x="1235075" y="3821113"/>
          <p14:tracePt t="7301" x="1189038" y="3821113"/>
          <p14:tracePt t="7318" x="1149350" y="3814763"/>
          <p14:tracePt t="7335" x="1136650" y="3814763"/>
          <p14:tracePt t="7608" x="1143000" y="3814763"/>
          <p14:tracePt t="7616" x="1149350" y="3808413"/>
          <p14:tracePt t="7622" x="1155700" y="3808413"/>
          <p14:tracePt t="7636" x="1176338" y="3808413"/>
          <p14:tracePt t="7653" x="1208088" y="3808413"/>
          <p14:tracePt t="7669" x="1247775" y="3808413"/>
          <p14:tracePt t="7686" x="1293813" y="3808413"/>
          <p14:tracePt t="7702" x="1365250" y="3808413"/>
          <p14:tracePt t="7719" x="1436688" y="3808413"/>
          <p14:tracePt t="7736" x="1535113" y="3808413"/>
          <p14:tracePt t="7752" x="1606550" y="3808413"/>
          <p14:tracePt t="7769" x="1658938" y="3802063"/>
          <p14:tracePt t="7786" x="1698625" y="3794125"/>
          <p14:tracePt t="7802" x="1736725" y="3781425"/>
          <p14:tracePt t="7819" x="1776413" y="3762375"/>
          <p14:tracePt t="7836" x="1803400" y="3749675"/>
          <p14:tracePt t="7853" x="1841500" y="3735388"/>
          <p14:tracePt t="7869" x="1862138" y="3716338"/>
          <p14:tracePt t="7886" x="1881188" y="3703638"/>
          <p14:tracePt t="7902" x="1900238" y="3683000"/>
          <p14:tracePt t="7919" x="1906588" y="3676650"/>
          <p14:tracePt t="7936" x="1920875" y="3651250"/>
          <p14:tracePt t="7952" x="1920875" y="3632200"/>
          <p14:tracePt t="7969" x="1920875" y="3617913"/>
          <p14:tracePt t="7986" x="1912938" y="3605213"/>
          <p14:tracePt t="8002" x="1893888" y="3586163"/>
          <p14:tracePt t="8019" x="1868488" y="3552825"/>
          <p14:tracePt t="8036" x="1835150" y="3540125"/>
          <p14:tracePt t="8052" x="1816100" y="3533775"/>
          <p14:tracePt t="8069" x="1803400" y="3527425"/>
          <p14:tracePt t="8086" x="1789113" y="3527425"/>
          <p14:tracePt t="8102" x="1776413" y="3527425"/>
          <p14:tracePt t="8119" x="1763713" y="3527425"/>
          <p14:tracePt t="8136" x="1711325" y="3527425"/>
          <p14:tracePt t="8152" x="1665288" y="3527425"/>
          <p14:tracePt t="8169" x="1619250" y="3527425"/>
          <p14:tracePt t="8186" x="1574800" y="3527425"/>
          <p14:tracePt t="8202" x="1528763" y="3527425"/>
          <p14:tracePt t="8219" x="1489075" y="3527425"/>
          <p14:tracePt t="8235" x="1455738" y="3527425"/>
          <p14:tracePt t="8252" x="1430338" y="3540125"/>
          <p14:tracePt t="8269" x="1397000" y="3540125"/>
          <p14:tracePt t="8286" x="1377950" y="3559175"/>
          <p14:tracePt t="8302" x="1346200" y="3579813"/>
          <p14:tracePt t="8318" x="1325563" y="3592513"/>
          <p14:tracePt t="8335" x="1293813" y="3617913"/>
          <p14:tracePt t="8351" x="1279525" y="3632200"/>
          <p14:tracePt t="8368" x="1266825" y="3651250"/>
          <p14:tracePt t="8385" x="1260475" y="3657600"/>
          <p14:tracePt t="8401" x="1260475" y="3670300"/>
          <p14:tracePt t="8418" x="1260475" y="3676650"/>
          <p14:tracePt t="8435" x="1266825" y="3683000"/>
          <p14:tracePt t="8451" x="1266825" y="3690938"/>
          <p14:tracePt t="8468" x="1279525" y="3697288"/>
          <p14:tracePt t="8485" x="1300163" y="3703638"/>
          <p14:tracePt t="8501" x="1319213" y="3703638"/>
          <p14:tracePt t="8518" x="1325563" y="3703638"/>
          <p14:tracePt t="8534" x="1331913" y="3703638"/>
          <p14:tracePt t="8727" x="1331913" y="3697288"/>
          <p14:tracePt t="8739" x="1338263" y="3697288"/>
          <p14:tracePt t="8739" x="1377950" y="3697288"/>
          <p14:tracePt t="8751" x="1455738" y="3697288"/>
          <p14:tracePt t="8768" x="1547813" y="3697288"/>
          <p14:tracePt t="8784" x="1658938" y="3690938"/>
          <p14:tracePt t="8801" x="1770063" y="3690938"/>
          <p14:tracePt t="8818" x="1893888" y="3690938"/>
          <p14:tracePt t="8834" x="2024063" y="3690938"/>
          <p14:tracePt t="8851" x="2135188" y="3690938"/>
          <p14:tracePt t="8868" x="2252663" y="3690938"/>
          <p14:tracePt t="8884" x="2363788" y="3690938"/>
          <p14:tracePt t="8901" x="2474913" y="3690938"/>
          <p14:tracePt t="8918" x="2598738" y="3690938"/>
          <p14:tracePt t="8934" x="2762250" y="3690938"/>
          <p14:tracePt t="8951" x="2860675" y="3690938"/>
          <p14:tracePt t="8968" x="2978150" y="3703638"/>
          <p14:tracePt t="8984" x="3101975" y="3709988"/>
          <p14:tracePt t="9001" x="3219450" y="3722688"/>
          <p14:tracePt t="9018" x="3336925" y="3722688"/>
          <p14:tracePt t="9034" x="3416300" y="3729038"/>
          <p14:tracePt t="9051" x="3506788" y="3729038"/>
          <p14:tracePt t="9067" x="3540125" y="3729038"/>
          <p14:tracePt t="9084" x="3540125" y="3735388"/>
          <p14:tracePt t="10951" x="3533775" y="3735388"/>
          <p14:tracePt t="10959" x="3527425" y="3741738"/>
          <p14:tracePt t="10975" x="3521075" y="3741738"/>
          <p14:tracePt t="10984" x="3521075" y="3749675"/>
          <p14:tracePt t="10984" x="3506788" y="3749675"/>
          <p14:tracePt t="11000" x="3500438" y="3762375"/>
          <p14:tracePt t="11017" x="3481388" y="3775075"/>
          <p14:tracePt t="11034" x="3448050" y="3794125"/>
          <p14:tracePt t="11050" x="3409950" y="3827463"/>
          <p14:tracePt t="11067" x="3357563" y="3886200"/>
          <p14:tracePt t="11084" x="3298825" y="3957638"/>
          <p14:tracePt t="11100" x="3240088" y="4022725"/>
          <p14:tracePt t="11117" x="3175000" y="4102100"/>
          <p14:tracePt t="11133" x="3128963" y="4160838"/>
          <p14:tracePt t="11150" x="3063875" y="4251325"/>
          <p14:tracePt t="11167" x="2997200" y="4318000"/>
          <p14:tracePt t="11183" x="2932113" y="4383088"/>
          <p14:tracePt t="11200" x="2873375" y="4435475"/>
          <p14:tracePt t="11217" x="2801938" y="4479925"/>
          <p14:tracePt t="11233" x="2768600" y="4487863"/>
          <p14:tracePt t="11250" x="2730500" y="4500563"/>
          <p14:tracePt t="11267" x="2697163" y="4506913"/>
          <p14:tracePt t="11283" x="2671763" y="4506913"/>
          <p14:tracePt t="11300" x="2644775" y="4506913"/>
          <p14:tracePt t="11317" x="2619375" y="4513263"/>
          <p14:tracePt t="11333" x="2592388" y="4513263"/>
          <p14:tracePt t="11350" x="2566988" y="4513263"/>
          <p14:tracePt t="11367" x="2540000" y="4500563"/>
          <p14:tracePt t="11384" x="2501900" y="4494213"/>
          <p14:tracePt t="11400" x="2462213" y="4487863"/>
          <p14:tracePt t="11417" x="2409825" y="4473575"/>
          <p14:tracePt t="11434" x="2403475" y="4454525"/>
          <p14:tracePt t="11450" x="2416175" y="4441825"/>
          <p14:tracePt t="11467" x="2422525" y="4435475"/>
          <p14:tracePt t="11727" x="2430463" y="4435475"/>
          <p14:tracePt t="11743" x="2436813" y="4435475"/>
          <p14:tracePt t="11775" x="2436813" y="4427538"/>
          <p14:tracePt t="11783" x="2422525" y="4421188"/>
          <p14:tracePt t="11793" x="2409825" y="4421188"/>
          <p14:tracePt t="11809" x="2409825" y="4414838"/>
          <p14:tracePt t="11822" x="2403475" y="4414838"/>
          <p14:tracePt t="11843" x="2397125" y="4414838"/>
          <p14:tracePt t="11855" x="2384425" y="4414838"/>
          <p14:tracePt t="11863" x="2384425" y="4408488"/>
          <p14:tracePt t="11998" x="2378075" y="4408488"/>
          <p14:tracePt t="12030" x="2370138" y="4408488"/>
          <p14:tracePt t="12471" x="2370138" y="4414838"/>
          <p14:tracePt t="12479" x="2370138" y="4427538"/>
          <p14:tracePt t="12486" x="2384425" y="4435475"/>
          <p14:tracePt t="12494" x="2397125" y="4454525"/>
          <p14:tracePt t="12500" x="2436813" y="4487863"/>
          <p14:tracePt t="12516" x="2481263" y="4546600"/>
          <p14:tracePt t="12533" x="2514600" y="4591050"/>
          <p14:tracePt t="12549" x="2560638" y="4637088"/>
          <p14:tracePt t="12566" x="2592388" y="4676775"/>
          <p14:tracePt t="12583" x="2598738" y="4702175"/>
          <p14:tracePt t="12600" x="2598738" y="4729163"/>
          <p14:tracePt t="12616" x="2598738" y="4754563"/>
          <p14:tracePt t="12633" x="2619375" y="4775200"/>
          <p14:tracePt t="12649" x="2619375" y="4787900"/>
          <p14:tracePt t="12666" x="2619375" y="4794250"/>
          <p14:tracePt t="12751" x="2625725" y="4794250"/>
          <p14:tracePt t="12760" x="2632075" y="4794250"/>
          <p14:tracePt t="12767" x="2644775" y="4806950"/>
          <p14:tracePt t="12767" x="2678113" y="4840288"/>
          <p14:tracePt t="12783" x="2709863" y="4878388"/>
          <p14:tracePt t="12800" x="2762250" y="4945063"/>
          <p14:tracePt t="12816" x="2827338" y="5022850"/>
          <p14:tracePt t="12833" x="2873375" y="5087938"/>
          <p14:tracePt t="12849" x="2900363" y="5121275"/>
          <p14:tracePt t="12866" x="2900363" y="5153025"/>
          <p14:tracePt t="12883" x="2906713" y="5165725"/>
          <p14:tracePt t="12899" x="2879725" y="5205413"/>
          <p14:tracePt t="12916" x="2835275" y="5232400"/>
          <p14:tracePt t="12933" x="2768600" y="5238750"/>
          <p14:tracePt t="12949" x="2665413" y="5238750"/>
          <p14:tracePt t="12966" x="2462213" y="5224463"/>
          <p14:tracePt t="12983" x="2279650" y="5218113"/>
          <p14:tracePt t="12999" x="2024063" y="5211763"/>
          <p14:tracePt t="13016" x="1816100" y="5199063"/>
          <p14:tracePt t="13033" x="1625600" y="5199063"/>
          <p14:tracePt t="13049" x="1482725" y="5199063"/>
          <p14:tracePt t="13066" x="1365250" y="5199063"/>
          <p14:tracePt t="13083" x="1266825" y="5199063"/>
          <p14:tracePt t="13099" x="1201738" y="5199063"/>
          <p14:tracePt t="13116" x="1155700" y="5199063"/>
          <p14:tracePt t="13133" x="1117600" y="5199063"/>
          <p14:tracePt t="13149" x="1050925" y="5199063"/>
          <p14:tracePt t="13166" x="933450" y="5199063"/>
          <p14:tracePt t="13183" x="881063" y="5199063"/>
          <p14:tracePt t="13199" x="855663" y="5199063"/>
          <p14:tracePt t="13216" x="849313" y="5199063"/>
          <p14:tracePt t="13327" x="849313" y="5192713"/>
          <p14:tracePt t="13334" x="862013" y="5186363"/>
          <p14:tracePt t="13342" x="881063" y="5186363"/>
          <p14:tracePt t="13350" x="927100" y="5173663"/>
          <p14:tracePt t="13358" x="985838" y="5153025"/>
          <p14:tracePt t="13366" x="1123950" y="5146675"/>
          <p14:tracePt t="13382" x="1241425" y="5140325"/>
          <p14:tracePt t="13399" x="1346200" y="5140325"/>
          <p14:tracePt t="13416" x="1423988" y="5140325"/>
          <p14:tracePt t="13433" x="1449388" y="5140325"/>
          <p14:tracePt t="13449" x="1455738" y="5140325"/>
          <p14:tracePt t="13494" x="1449388" y="5140325"/>
          <p14:tracePt t="13502" x="1443038" y="5140325"/>
          <p14:tracePt t="13558" x="1436688" y="5140325"/>
          <p14:tracePt t="13574" x="1430338" y="5140325"/>
          <p14:tracePt t="13582" x="1423988" y="5140325"/>
          <p14:tracePt t="13589" x="1417638" y="5140325"/>
          <p14:tracePt t="13718" x="1430338" y="5140325"/>
          <p14:tracePt t="13728" x="1449388" y="5140325"/>
          <p14:tracePt t="13734" x="1476375" y="5140325"/>
          <p14:tracePt t="13742" x="1508125" y="5140325"/>
          <p14:tracePt t="13750" x="1560513" y="5140325"/>
          <p14:tracePt t="13766" x="1704975" y="5140325"/>
          <p14:tracePt t="13783" x="1803400" y="5146675"/>
          <p14:tracePt t="13799" x="1881188" y="5159375"/>
          <p14:tracePt t="13816" x="1973263" y="5159375"/>
          <p14:tracePt t="13832" x="2070100" y="5165725"/>
          <p14:tracePt t="13849" x="2168525" y="5165725"/>
          <p14:tracePt t="13866" x="2273300" y="5165725"/>
          <p14:tracePt t="13882" x="2378075" y="5165725"/>
          <p14:tracePt t="13899" x="2462213" y="5165725"/>
          <p14:tracePt t="13916" x="2540000" y="5165725"/>
          <p14:tracePt t="13932" x="2606675" y="5165725"/>
          <p14:tracePt t="13949" x="2651125" y="5159375"/>
          <p14:tracePt t="13966" x="2684463" y="5133975"/>
          <p14:tracePt t="13982" x="2730500" y="5106988"/>
          <p14:tracePt t="14000" x="2749550" y="5075238"/>
          <p14:tracePt t="14016" x="2762250" y="5041900"/>
          <p14:tracePt t="14033" x="2755900" y="5022850"/>
          <p14:tracePt t="14050" x="2743200" y="4995863"/>
          <p14:tracePt t="14066" x="2730500" y="4970463"/>
          <p14:tracePt t="14083" x="2697163" y="4945063"/>
          <p14:tracePt t="14100" x="2678113" y="4918075"/>
          <p14:tracePt t="14116" x="2644775" y="4905375"/>
          <p14:tracePt t="14133" x="2619375" y="4884738"/>
          <p14:tracePt t="14150" x="2579688" y="4872038"/>
          <p14:tracePt t="14166" x="2560638" y="4852988"/>
          <p14:tracePt t="14183" x="2495550" y="4846638"/>
          <p14:tracePt t="14200" x="2436813" y="4833938"/>
          <p14:tracePt t="14216" x="2351088" y="4819650"/>
          <p14:tracePt t="14233" x="2266950" y="4819650"/>
          <p14:tracePt t="14250" x="2168525" y="4819650"/>
          <p14:tracePt t="14266" x="2063750" y="4813300"/>
          <p14:tracePt t="14283" x="1958975" y="4813300"/>
          <p14:tracePt t="14300" x="1881188" y="4813300"/>
          <p14:tracePt t="14317" x="1789113" y="4813300"/>
          <p14:tracePt t="14333" x="1730375" y="4813300"/>
          <p14:tracePt t="14350" x="1658938" y="4819650"/>
          <p14:tracePt t="14366" x="1581150" y="4833938"/>
          <p14:tracePt t="14383" x="1495425" y="4859338"/>
          <p14:tracePt t="14400" x="1430338" y="4878388"/>
          <p14:tracePt t="14418" x="1377950" y="4892675"/>
          <p14:tracePt t="14434" x="1338263" y="4918075"/>
          <p14:tracePt t="14450" x="1306513" y="4937125"/>
          <p14:tracePt t="14466" x="1273175" y="4964113"/>
          <p14:tracePt t="14483" x="1241425" y="4989513"/>
          <p14:tracePt t="14500" x="1227138" y="5016500"/>
          <p14:tracePt t="14516" x="1227138" y="5041900"/>
          <p14:tracePt t="14533" x="1235075" y="5068888"/>
          <p14:tracePt t="14550" x="1260475" y="5081588"/>
          <p14:tracePt t="14566" x="1279525" y="5100638"/>
          <p14:tracePt t="14583" x="1346200" y="5113338"/>
          <p14:tracePt t="14600" x="1430338" y="5127625"/>
          <p14:tracePt t="14616" x="1535113" y="5127625"/>
          <p14:tracePt t="14633" x="1665288" y="5127625"/>
          <p14:tracePt t="14650" x="1789113" y="5133975"/>
          <p14:tracePt t="14666" x="1893888" y="5133975"/>
          <p14:tracePt t="14683" x="1973263" y="5127625"/>
          <p14:tracePt t="14700" x="2044700" y="5113338"/>
          <p14:tracePt t="14716" x="2070100" y="5100638"/>
          <p14:tracePt t="14733" x="2076450" y="5100638"/>
          <p14:tracePt t="14903" x="2070100" y="5100638"/>
          <p14:tracePt t="14975" x="2063750" y="5100638"/>
          <p14:tracePt t="15015" x="2057400" y="5100638"/>
          <p14:tracePt t="15063" x="2051050" y="5100638"/>
          <p14:tracePt t="15071" x="2044700" y="5106988"/>
          <p14:tracePt t="15075" x="2038350" y="5106988"/>
          <p14:tracePt t="15103" x="2032000" y="5113338"/>
          <p14:tracePt t="15119" x="2017713" y="5113338"/>
          <p14:tracePt t="15133" x="2011363" y="5121275"/>
          <p14:tracePt t="15135" x="1992313" y="5121275"/>
          <p14:tracePt t="15149" x="1965325" y="5121275"/>
          <p14:tracePt t="15166" x="1933575" y="5121275"/>
          <p14:tracePt t="15183" x="1862138" y="5121275"/>
          <p14:tracePt t="15200" x="1822450" y="5121275"/>
          <p14:tracePt t="15216" x="1795463" y="5121275"/>
          <p14:tracePt t="15233" x="1782763" y="5121275"/>
          <p14:tracePt t="15575" x="1776413" y="5121275"/>
          <p14:tracePt t="15591" x="1763713" y="5121275"/>
          <p14:tracePt t="15599" x="1751013" y="5121275"/>
          <p14:tracePt t="15603" x="1736725" y="5121275"/>
          <p14:tracePt t="15616" x="1724025" y="5113338"/>
          <p14:tracePt t="15633" x="1704975" y="5113338"/>
          <p14:tracePt t="15649" x="1698625" y="5113338"/>
          <p14:tracePt t="15695" x="1692275" y="5113338"/>
          <p14:tracePt t="16535" x="1677988" y="5113338"/>
          <p14:tracePt t="16551" x="1671638" y="5113338"/>
          <p14:tracePt t="16559" x="1658938" y="5113338"/>
          <p14:tracePt t="16566" x="1646238" y="5113338"/>
          <p14:tracePt t="16582" x="1633538" y="5113338"/>
          <p14:tracePt t="16599" x="1606550" y="5113338"/>
          <p14:tracePt t="16616" x="1593850" y="5113338"/>
          <p14:tracePt t="16632" x="1566863" y="5113338"/>
          <p14:tracePt t="16649" x="1547813" y="5113338"/>
          <p14:tracePt t="16666" x="1535113" y="5113338"/>
          <p14:tracePt t="16682" x="1528763" y="5113338"/>
          <p14:tracePt t="16699" x="1522413" y="5113338"/>
          <p14:tracePt t="16715" x="1516063" y="5113338"/>
          <p14:tracePt t="16732" x="1508125" y="5113338"/>
          <p14:tracePt t="16767" x="1501775" y="5113338"/>
          <p14:tracePt t="16775" x="1501775" y="5106988"/>
          <p14:tracePt t="16791" x="1495425" y="5106988"/>
          <p14:tracePt t="17663" x="1495425" y="5100638"/>
          <p14:tracePt t="17679" x="1501775" y="5100638"/>
          <p14:tracePt t="17687" x="1501775" y="5087938"/>
          <p14:tracePt t="17695" x="1508125" y="5075238"/>
          <p14:tracePt t="17703" x="1516063" y="5048250"/>
          <p14:tracePt t="17715" x="1516063" y="5041900"/>
          <p14:tracePt t="17732" x="1516063" y="5035550"/>
          <p14:tracePt t="17748" x="1508125" y="5035550"/>
          <p14:tracePt t="18399" x="1516063" y="5035550"/>
          <p14:tracePt t="18471" x="1522413" y="5035550"/>
          <p14:tracePt t="18479" x="1522413" y="5041900"/>
          <p14:tracePt t="18527" x="1528763" y="5041900"/>
          <p14:tracePt t="18647" x="1535113" y="5041900"/>
          <p14:tracePt t="18655" x="1541463" y="5041900"/>
          <p14:tracePt t="18663" x="1547813" y="5041900"/>
          <p14:tracePt t="18671" x="1560513" y="5041900"/>
          <p14:tracePt t="18681" x="1606550" y="5041900"/>
          <p14:tracePt t="18698" x="1665288" y="5041900"/>
          <p14:tracePt t="18715" x="1744663" y="5041900"/>
          <p14:tracePt t="18731" x="1841500" y="5041900"/>
          <p14:tracePt t="18748" x="1927225" y="5041900"/>
          <p14:tracePt t="18765" x="2011363" y="5041900"/>
          <p14:tracePt t="18781" x="2076450" y="5041900"/>
          <p14:tracePt t="18798" x="2135188" y="5041900"/>
          <p14:tracePt t="18815" x="2162175" y="5048250"/>
          <p14:tracePt t="18831" x="2174875" y="5048250"/>
          <p14:tracePt t="20376" x="2174875" y="5054600"/>
          <p14:tracePt t="20384" x="2174875" y="5062538"/>
          <p14:tracePt t="20389" x="2181225" y="5068888"/>
          <p14:tracePt t="20399" x="2181225" y="5087938"/>
          <p14:tracePt t="20415" x="2187575" y="5121275"/>
          <p14:tracePt t="20432" x="2193925" y="5146675"/>
          <p14:tracePt t="20448" x="2193925" y="5165725"/>
          <p14:tracePt t="20465" x="2193925" y="5205413"/>
          <p14:tracePt t="20482" x="2193925" y="5245100"/>
          <p14:tracePt t="20499" x="2193925" y="5291138"/>
          <p14:tracePt t="20514" x="2193925" y="5341938"/>
          <p14:tracePt t="20531" x="2193925" y="5387975"/>
          <p14:tracePt t="20547" x="2201863" y="5446713"/>
          <p14:tracePt t="20564" x="2208213" y="5532438"/>
          <p14:tracePt t="20581" x="2208213" y="5597525"/>
          <p14:tracePt t="20597" x="2208213" y="5656263"/>
          <p14:tracePt t="20614" x="2214563" y="5715000"/>
          <p14:tracePt t="20631" x="2201863" y="5826125"/>
          <p14:tracePt t="20647" x="2168525" y="5884863"/>
          <p14:tracePt t="20664" x="2141538" y="5918200"/>
          <p14:tracePt t="20681" x="2082800" y="5956300"/>
          <p14:tracePt t="20697" x="2032000" y="5976938"/>
          <p14:tracePt t="20714" x="1939925" y="5989638"/>
          <p14:tracePt t="20731" x="1868488" y="5995988"/>
          <p14:tracePt t="20747" x="1763713" y="5995988"/>
          <p14:tracePt t="20764" x="1646238" y="5976938"/>
          <p14:tracePt t="20781" x="1535113" y="5969000"/>
          <p14:tracePt t="20797" x="1430338" y="5956300"/>
          <p14:tracePt t="20814" x="1358900" y="5949950"/>
          <p14:tracePt t="20831" x="1300163" y="5949950"/>
          <p14:tracePt t="20847" x="1279525" y="5943600"/>
          <p14:tracePt t="20864" x="1273175" y="5943600"/>
          <p14:tracePt t="21007" x="1279525" y="5943600"/>
          <p14:tracePt t="21021" x="1287463" y="5943600"/>
          <p14:tracePt t="21021" x="1300163" y="5949950"/>
          <p14:tracePt t="21031" x="1352550" y="5962650"/>
          <p14:tracePt t="21047" x="1404938" y="5969000"/>
          <p14:tracePt t="21064" x="1476375" y="5976938"/>
          <p14:tracePt t="21080" x="1547813" y="5983288"/>
          <p14:tracePt t="21097" x="1639888" y="5983288"/>
          <p14:tracePt t="21114" x="1736725" y="5983288"/>
          <p14:tracePt t="21130" x="1841500" y="5989638"/>
          <p14:tracePt t="21147" x="1939925" y="5989638"/>
          <p14:tracePt t="21164" x="2032000" y="5995988"/>
          <p14:tracePt t="21180" x="2155825" y="5995988"/>
          <p14:tracePt t="21197" x="2279650" y="5995988"/>
          <p14:tracePt t="21214" x="2397125" y="5995988"/>
          <p14:tracePt t="21230" x="2592388" y="5995988"/>
          <p14:tracePt t="21247" x="2724150" y="5995988"/>
          <p14:tracePt t="21264" x="2841625" y="5995988"/>
          <p14:tracePt t="21280" x="2959100" y="5995988"/>
          <p14:tracePt t="21297" x="3049588" y="5995988"/>
          <p14:tracePt t="21314" x="3122613" y="5995988"/>
          <p14:tracePt t="21330" x="3160713" y="5995988"/>
          <p14:tracePt t="21347" x="3167063" y="5995988"/>
          <p14:tracePt t="22064" x="3175000" y="5995988"/>
          <p14:tracePt t="22074" x="3194050" y="5995988"/>
          <p14:tracePt t="22081" x="3213100" y="5995988"/>
          <p14:tracePt t="22082" x="3265488" y="5995988"/>
          <p14:tracePt t="22098" x="3311525" y="5995988"/>
          <p14:tracePt t="22114" x="3370263" y="5995988"/>
          <p14:tracePt t="22131" x="3416300" y="5983288"/>
          <p14:tracePt t="22148" x="3462338" y="5949950"/>
          <p14:tracePt t="22164" x="3494088" y="5918200"/>
          <p14:tracePt t="22181" x="3546475" y="5872163"/>
          <p14:tracePt t="22198" x="3565525" y="5826125"/>
          <p14:tracePt t="22214" x="3598863" y="5780088"/>
          <p14:tracePt t="22231" x="3617913" y="5740400"/>
          <p14:tracePt t="22248" x="3638550" y="5681663"/>
          <p14:tracePt t="22264" x="3663950" y="5637213"/>
          <p14:tracePt t="22281" x="3683000" y="5591175"/>
          <p14:tracePt t="22298" x="3716338" y="5532438"/>
          <p14:tracePt t="22315" x="3756025" y="5473700"/>
          <p14:tracePt t="22331" x="3794125" y="5394325"/>
          <p14:tracePt t="22348" x="3827463" y="5329238"/>
          <p14:tracePt t="22365" x="3860800" y="5251450"/>
          <p14:tracePt t="22381" x="3898900" y="5180013"/>
          <p14:tracePt t="22397" x="3919538" y="5140325"/>
          <p14:tracePt t="22414" x="3944938" y="5106988"/>
          <p14:tracePt t="22431" x="3951288" y="5100638"/>
          <p14:tracePt t="25272" x="3951288" y="5087938"/>
          <p14:tracePt t="25280" x="3963988" y="5048250"/>
          <p14:tracePt t="25288" x="3984625" y="5010150"/>
          <p14:tracePt t="25296" x="3990975" y="4964113"/>
          <p14:tracePt t="25302" x="4043363" y="4833938"/>
          <p14:tracePt t="25313" x="4114800" y="4630738"/>
          <p14:tracePt t="25330" x="4127500" y="4427538"/>
          <p14:tracePt t="25347" x="4127500" y="4089400"/>
          <p14:tracePt t="25363" x="4127500" y="3749675"/>
          <p14:tracePt t="25380" x="4089400" y="3416300"/>
          <p14:tracePt t="25396" x="3984625" y="3154363"/>
          <p14:tracePt t="25413" x="3852863" y="2900363"/>
          <p14:tracePt t="25430" x="3716338" y="2697163"/>
          <p14:tracePt t="25446" x="3592513" y="2554288"/>
          <p14:tracePt t="25463" x="3416300" y="2436813"/>
          <p14:tracePt t="25481" x="3305175" y="2397125"/>
          <p14:tracePt t="25497" x="3194050" y="2390775"/>
          <p14:tracePt t="25514" x="3070225" y="2384425"/>
          <p14:tracePt t="25530" x="2946400" y="2384425"/>
          <p14:tracePt t="25546" x="2835275" y="2384425"/>
          <p14:tracePt t="25563" x="2724150" y="2403475"/>
          <p14:tracePt t="25580" x="2606675" y="2449513"/>
          <p14:tracePt t="25596" x="2514600" y="2481263"/>
          <p14:tracePt t="25613" x="2422525" y="2520950"/>
          <p14:tracePt t="25630" x="2378075" y="2554288"/>
          <p14:tracePt t="25646" x="2344738" y="2566988"/>
          <p14:tracePt t="25736" x="2344738" y="2560638"/>
          <p14:tracePt t="25744" x="2351088" y="2554288"/>
          <p14:tracePt t="25752" x="2357438" y="2533650"/>
          <p14:tracePt t="25760" x="2384425" y="2514600"/>
          <p14:tracePt t="25760" x="2409825" y="2489200"/>
          <p14:tracePt t="25780" x="2455863" y="2455863"/>
          <p14:tracePt t="25780" x="2547938" y="2403475"/>
          <p14:tracePt t="25796" x="2659063" y="2344738"/>
          <p14:tracePt t="25813" x="2789238" y="2292350"/>
          <p14:tracePt t="25830" x="2906713" y="2220913"/>
          <p14:tracePt t="25846" x="2952750" y="2187575"/>
          <p14:tracePt t="25863" x="2959100" y="2174875"/>
          <p14:tracePt t="25904" x="2952750" y="2174875"/>
          <p14:tracePt t="25920" x="2946400" y="2174875"/>
          <p14:tracePt t="25929" x="2938463" y="2168525"/>
          <p14:tracePt t="25933" x="2900363" y="2162175"/>
          <p14:tracePt t="25946" x="2795588" y="2155825"/>
          <p14:tracePt t="25963" x="2678113" y="2149475"/>
          <p14:tracePt t="25980" x="2560638" y="2149475"/>
          <p14:tracePt t="25996" x="2443163" y="2149475"/>
          <p14:tracePt t="26013" x="2357438" y="2141538"/>
          <p14:tracePt t="26029" x="2292350" y="2135188"/>
          <p14:tracePt t="26046" x="2266950" y="2135188"/>
          <p14:tracePt t="26232" x="2273300" y="2135188"/>
          <p14:tracePt t="26245" x="2292350" y="2135188"/>
          <p14:tracePt t="26248" x="2311400" y="2135188"/>
          <p14:tracePt t="26263" x="2338388" y="2135188"/>
          <p14:tracePt t="26263" x="2390775" y="2135188"/>
          <p14:tracePt t="26279" x="2514600" y="2135188"/>
          <p14:tracePt t="26296" x="2625725" y="2135188"/>
          <p14:tracePt t="26313" x="2776538" y="2135188"/>
          <p14:tracePt t="26329" x="2925763" y="2135188"/>
          <p14:tracePt t="26346" x="3049588" y="2135188"/>
          <p14:tracePt t="26363" x="3200400" y="2135188"/>
          <p14:tracePt t="26379" x="3324225" y="2135188"/>
          <p14:tracePt t="26396" x="3454400" y="2135188"/>
          <p14:tracePt t="26413" x="3573463" y="2135188"/>
          <p14:tracePt t="26430" x="3697288" y="2135188"/>
          <p14:tracePt t="26446" x="3840163" y="2135188"/>
          <p14:tracePt t="26464" x="3957638" y="2135188"/>
          <p14:tracePt t="26479" x="4089400" y="2135188"/>
          <p14:tracePt t="26496" x="4154488" y="2135188"/>
          <p14:tracePt t="26513" x="4192588" y="2135188"/>
          <p14:tracePt t="26529" x="4198938" y="2135188"/>
          <p14:tracePt t="27080" x="4198938" y="2149475"/>
          <p14:tracePt t="27080" x="4198938" y="2181225"/>
          <p14:tracePt t="27088" x="4206875" y="2220913"/>
          <p14:tracePt t="27096" x="4206875" y="2325688"/>
          <p14:tracePt t="27113" x="4213225" y="2455863"/>
          <p14:tracePt t="27130" x="4219575" y="2613025"/>
          <p14:tracePt t="27146" x="4219575" y="2789238"/>
          <p14:tracePt t="27162" x="4219575" y="2978150"/>
          <p14:tracePt t="27179" x="4206875" y="3154363"/>
          <p14:tracePt t="27196" x="4206875" y="3336925"/>
          <p14:tracePt t="27212" x="4186238" y="3546475"/>
          <p14:tracePt t="27229" x="4160838" y="3735388"/>
          <p14:tracePt t="27246" x="4127500" y="3892550"/>
          <p14:tracePt t="27262" x="4095750" y="4037013"/>
          <p14:tracePt t="27279" x="3984625" y="4330700"/>
          <p14:tracePt t="27296" x="3951288" y="4479925"/>
          <p14:tracePt t="27312" x="3938588" y="4630738"/>
          <p14:tracePt t="27329" x="3944938" y="4767263"/>
          <p14:tracePt t="27346" x="3951288" y="4899025"/>
          <p14:tracePt t="27362" x="3978275" y="4983163"/>
          <p14:tracePt t="27379" x="4003675" y="5075238"/>
          <p14:tracePt t="27396" x="4043363" y="5133975"/>
          <p14:tracePt t="27412" x="4075113" y="5186363"/>
          <p14:tracePt t="27429" x="4102100" y="5199063"/>
          <p14:tracePt t="27446" x="4114800" y="5211763"/>
          <p14:tracePt t="27462" x="4121150" y="5205413"/>
          <p14:tracePt t="27479" x="4127500" y="5186363"/>
          <p14:tracePt t="27479" x="4127500" y="5180013"/>
          <p14:tracePt t="27496" x="4127500" y="5173663"/>
          <p14:tracePt t="27752" x="4121150" y="5165725"/>
          <p14:tracePt t="27760" x="4121150" y="5159375"/>
          <p14:tracePt t="27768" x="4089400" y="5146675"/>
          <p14:tracePt t="27781" x="4081463" y="5127625"/>
          <p14:tracePt t="27796" x="4075113" y="5121275"/>
          <p14:tracePt t="27812" x="4049713" y="5113338"/>
          <p14:tracePt t="27829" x="4016375" y="5094288"/>
          <p14:tracePt t="27846" x="3932238" y="5081588"/>
          <p14:tracePt t="27862" x="3821113" y="5054600"/>
          <p14:tracePt t="27879" x="3683000" y="5048250"/>
          <p14:tracePt t="27895" x="3527425" y="5041900"/>
          <p14:tracePt t="27912" x="3416300" y="5035550"/>
          <p14:tracePt t="27929" x="3330575" y="5016500"/>
          <p14:tracePt t="27945" x="3233738" y="4945063"/>
          <p14:tracePt t="27962" x="3116263" y="4872038"/>
          <p14:tracePt t="27979" x="2959100" y="4794250"/>
          <p14:tracePt t="27995" x="2841625" y="4760913"/>
          <p14:tracePt t="28012" x="2736850" y="4754563"/>
          <p14:tracePt t="28029" x="2644775" y="4748213"/>
          <p14:tracePt t="28045" x="2592388" y="4748213"/>
          <p14:tracePt t="28062" x="2579688" y="4748213"/>
          <p14:tracePt t="28432" x="2586038" y="4748213"/>
          <p14:tracePt t="28440" x="2592388" y="4748213"/>
          <p14:tracePt t="28441" x="2613025" y="4748213"/>
          <p14:tracePt t="28463" x="2632075" y="4748213"/>
          <p14:tracePt t="28463" x="2690813" y="4767263"/>
          <p14:tracePt t="28479" x="2749550" y="4794250"/>
          <p14:tracePt t="28495" x="2919413" y="4846638"/>
          <p14:tracePt t="28512" x="3063875" y="4911725"/>
          <p14:tracePt t="28528" x="3194050" y="4995863"/>
          <p14:tracePt t="28545" x="3317875" y="5087938"/>
          <p14:tracePt t="28562" x="3422650" y="5199063"/>
          <p14:tracePt t="28579" x="3521075" y="5303838"/>
          <p14:tracePt t="28595" x="3586163" y="5434013"/>
          <p14:tracePt t="28612" x="3632200" y="5557838"/>
          <p14:tracePt t="28629" x="3638550" y="5695950"/>
          <p14:tracePt t="28645" x="3638550" y="5813425"/>
          <p14:tracePt t="28662" x="3632200" y="5897563"/>
          <p14:tracePt t="28678" x="3624263" y="5969000"/>
          <p14:tracePt t="28695" x="3611563" y="6015038"/>
          <p14:tracePt t="28744" x="3605213" y="6015038"/>
          <p14:tracePt t="28776" x="3605213" y="6008688"/>
          <p14:tracePt t="28784" x="3605213" y="6002338"/>
          <p14:tracePt t="28798" x="3611563" y="6002338"/>
          <p14:tracePt t="28800" x="3632200" y="5976938"/>
          <p14:tracePt t="28812" x="3657600" y="5930900"/>
          <p14:tracePt t="28828" x="3676650" y="5859463"/>
          <p14:tracePt t="28845" x="3697288" y="5767388"/>
          <p14:tracePt t="28862" x="3709988" y="5675313"/>
          <p14:tracePt t="28879" x="3709988" y="5570538"/>
          <p14:tracePt t="28895" x="3683000" y="5421313"/>
          <p14:tracePt t="28912" x="3624263" y="5316538"/>
          <p14:tracePt t="28928" x="3546475" y="5211763"/>
          <p14:tracePt t="28945" x="3441700" y="5121275"/>
          <p14:tracePt t="28962" x="3330575" y="5035550"/>
          <p14:tracePt t="28978" x="3194050" y="5010150"/>
          <p14:tracePt t="28995" x="3055938" y="5010150"/>
          <p14:tracePt t="29012" x="2959100" y="5010150"/>
          <p14:tracePt t="29028" x="2873375" y="5003800"/>
          <p14:tracePt t="29045" x="2827338" y="5003800"/>
          <p14:tracePt t="29062" x="2801938" y="5003800"/>
          <p14:tracePt t="29078" x="2795588" y="5010150"/>
          <p14:tracePt t="29208" x="2801938" y="5010150"/>
          <p14:tracePt t="29216" x="2808288" y="5010150"/>
          <p14:tracePt t="29224" x="2873375" y="5010150"/>
          <p14:tracePt t="29233" x="2919413" y="5016500"/>
          <p14:tracePt t="29245" x="3030538" y="5022850"/>
          <p14:tracePt t="29262" x="3128963" y="5068888"/>
          <p14:tracePt t="29278" x="3259138" y="5133975"/>
          <p14:tracePt t="29295" x="3389313" y="5270500"/>
          <p14:tracePt t="29312" x="3448050" y="5368925"/>
          <p14:tracePt t="29328" x="3494088" y="5511800"/>
          <p14:tracePt t="29345" x="3513138" y="5649913"/>
          <p14:tracePt t="29361" x="3527425" y="5767388"/>
          <p14:tracePt t="29378" x="3533775" y="5865813"/>
          <p14:tracePt t="29395" x="3546475" y="5930900"/>
          <p14:tracePt t="29412" x="3546475" y="5962650"/>
          <p14:tracePt t="29428" x="3533775" y="5983288"/>
          <p14:tracePt t="29445" x="3506788" y="6002338"/>
          <p14:tracePt t="29461" x="3494088" y="6015038"/>
          <p14:tracePt t="29568" x="3494088" y="6008688"/>
          <p14:tracePt t="29591" x="3494088" y="6002338"/>
          <p14:tracePt t="29608" x="3506788" y="5989638"/>
          <p14:tracePt t="29615" x="3513138" y="5989638"/>
          <p14:tracePt t="29628" x="3527425" y="5976938"/>
          <p14:tracePt t="29629" x="3540125" y="5962650"/>
          <p14:tracePt t="29645" x="3565525" y="5943600"/>
          <p14:tracePt t="29661" x="3592513" y="5918200"/>
          <p14:tracePt t="29678" x="3632200" y="5872163"/>
          <p14:tracePt t="29695" x="3657600" y="5819775"/>
          <p14:tracePt t="29711" x="3690938" y="5761038"/>
          <p14:tracePt t="29728" x="3697288" y="5715000"/>
          <p14:tracePt t="29745" x="3703638" y="5643563"/>
          <p14:tracePt t="29761" x="3697288" y="5545138"/>
          <p14:tracePt t="29778" x="3651250" y="5446713"/>
          <p14:tracePt t="29795" x="3598863" y="5335588"/>
          <p14:tracePt t="29811" x="3540125" y="5238750"/>
          <p14:tracePt t="29828" x="3475038" y="5153025"/>
          <p14:tracePt t="29845" x="3389313" y="5068888"/>
          <p14:tracePt t="29861" x="3298825" y="4983163"/>
          <p14:tracePt t="29878" x="3187700" y="4884738"/>
          <p14:tracePt t="29895" x="3043238" y="4767263"/>
          <p14:tracePt t="29911" x="2847975" y="4637088"/>
          <p14:tracePt t="29928" x="2762250" y="4591050"/>
          <p14:tracePt t="29945" x="2671763" y="4565650"/>
          <p14:tracePt t="29961" x="2632075" y="4559300"/>
          <p14:tracePt t="31784" x="2632075" y="4565650"/>
          <p14:tracePt t="31792" x="2632075" y="4572000"/>
          <p14:tracePt t="31800" x="2632075" y="4578350"/>
          <p14:tracePt t="31812" x="2632075" y="4584700"/>
          <p14:tracePt t="31812" x="2632075" y="4591050"/>
          <p14:tracePt t="31828" x="2644775" y="4611688"/>
          <p14:tracePt t="31845" x="2671763" y="4637088"/>
          <p14:tracePt t="31861" x="2703513" y="4689475"/>
          <p14:tracePt t="31878" x="2762250" y="4748213"/>
          <p14:tracePt t="31895" x="2827338" y="4806950"/>
          <p14:tracePt t="31912" x="2873375" y="4872038"/>
          <p14:tracePt t="31928" x="2946400" y="4957763"/>
          <p14:tracePt t="31945" x="2952750" y="5010150"/>
          <p14:tracePt t="31961" x="2965450" y="5035550"/>
          <p14:tracePt t="31978" x="2971800" y="5062538"/>
          <p14:tracePt t="31995" x="2965450" y="5068888"/>
          <p14:tracePt t="32011" x="2959100" y="5075238"/>
          <p14:tracePt t="32028" x="2946400" y="5081588"/>
          <p14:tracePt t="32045" x="2906713" y="5100638"/>
          <p14:tracePt t="32061" x="2841625" y="5100638"/>
          <p14:tracePt t="32078" x="2717800" y="5100638"/>
          <p14:tracePt t="32095" x="2554288" y="5100638"/>
          <p14:tracePt t="32111" x="2370138" y="5100638"/>
          <p14:tracePt t="32128" x="2082800" y="5106988"/>
          <p14:tracePt t="32145" x="1920875" y="5113338"/>
          <p14:tracePt t="32161" x="1776413" y="5113338"/>
          <p14:tracePt t="32178" x="1652588" y="5113338"/>
          <p14:tracePt t="32195" x="1560513" y="5127625"/>
          <p14:tracePt t="32211" x="1495425" y="5133975"/>
          <p14:tracePt t="32228" x="1417638" y="5133975"/>
          <p14:tracePt t="32245" x="1319213" y="5133975"/>
          <p14:tracePt t="32261" x="1227138" y="5127625"/>
          <p14:tracePt t="32278" x="1123950" y="5127625"/>
          <p14:tracePt t="32295" x="1050925" y="5127625"/>
          <p14:tracePt t="32311" x="1006475" y="5127625"/>
          <p14:tracePt t="32328" x="985838" y="5127625"/>
          <p14:tracePt t="32345" x="985838" y="5121275"/>
          <p14:tracePt t="32361" x="985838" y="5113338"/>
          <p14:tracePt t="32378" x="979488" y="5113338"/>
          <p14:tracePt t="32395" x="966788" y="5106988"/>
          <p14:tracePt t="32411" x="947738" y="5087938"/>
          <p14:tracePt t="32428" x="927100" y="5068888"/>
          <p14:tracePt t="32445" x="901700" y="5062538"/>
          <p14:tracePt t="32616" x="908050" y="5062538"/>
          <p14:tracePt t="32624" x="933450" y="5062538"/>
          <p14:tracePt t="32637" x="954088" y="5062538"/>
          <p14:tracePt t="32645" x="985838" y="5062538"/>
          <p14:tracePt t="32645" x="1065213" y="5068888"/>
          <p14:tracePt t="32661" x="1162050" y="5068888"/>
          <p14:tracePt t="32678" x="1273175" y="5068888"/>
          <p14:tracePt t="32695" x="1436688" y="5075238"/>
          <p14:tracePt t="32711" x="1560513" y="5075238"/>
          <p14:tracePt t="32728" x="1782763" y="5081588"/>
          <p14:tracePt t="32745" x="1927225" y="5094288"/>
          <p14:tracePt t="32761" x="2070100" y="5094288"/>
          <p14:tracePt t="32778" x="2193925" y="5094288"/>
          <p14:tracePt t="32794" x="2319338" y="5094288"/>
          <p14:tracePt t="32811" x="2422525" y="5094288"/>
          <p14:tracePt t="32828" x="2481263" y="5094288"/>
          <p14:tracePt t="32845" x="2501900" y="5094288"/>
          <p14:tracePt t="33696" x="2508250" y="5094288"/>
          <p14:tracePt t="33704" x="2520950" y="5106988"/>
          <p14:tracePt t="33712" x="2579688" y="5121275"/>
          <p14:tracePt t="33720" x="2632075" y="5146675"/>
          <p14:tracePt t="33727" x="2879725" y="5192713"/>
          <p14:tracePt t="33744" x="3095625" y="5238750"/>
          <p14:tracePt t="33761" x="3298825" y="5303838"/>
          <p14:tracePt t="33777" x="3500438" y="5375275"/>
          <p14:tracePt t="33794" x="3624263" y="5446713"/>
          <p14:tracePt t="33811" x="3703638" y="5519738"/>
          <p14:tracePt t="33827" x="3741738" y="5584825"/>
          <p14:tracePt t="33844" x="3756025" y="5637213"/>
          <p14:tracePt t="33861" x="3762375" y="5675313"/>
          <p14:tracePt t="33878" x="3762375" y="5708650"/>
          <p14:tracePt t="33894" x="3749675" y="5748338"/>
          <p14:tracePt t="33911" x="3729038" y="5799138"/>
          <p14:tracePt t="33927" x="3703638" y="5845175"/>
          <p14:tracePt t="33944" x="3617913" y="5910263"/>
          <p14:tracePt t="33961" x="3565525" y="5930900"/>
          <p14:tracePt t="33977" x="3487738" y="5930900"/>
          <p14:tracePt t="33994" x="3382963" y="5930900"/>
          <p14:tracePt t="34011" x="3225800" y="5930900"/>
          <p14:tracePt t="34027" x="3043238" y="5930900"/>
          <p14:tracePt t="34044" x="2873375" y="5930900"/>
          <p14:tracePt t="34061" x="2709863" y="5930900"/>
          <p14:tracePt t="34077" x="2586038" y="5930900"/>
          <p14:tracePt t="34094" x="2508250" y="5937250"/>
          <p14:tracePt t="34111" x="2462213" y="5943600"/>
          <p14:tracePt t="34127" x="2455863" y="5949950"/>
          <p14:tracePt t="34224" x="2468563" y="5949950"/>
          <p14:tracePt t="34232" x="2501900" y="5949950"/>
          <p14:tracePt t="34240" x="2533650" y="5949950"/>
          <p14:tracePt t="34248" x="2632075" y="5949950"/>
          <p14:tracePt t="34261" x="2736850" y="5949950"/>
          <p14:tracePt t="34277" x="2801938" y="5949950"/>
          <p14:tracePt t="34294" x="2827338" y="5949950"/>
          <p14:tracePt t="34311" x="2820988" y="5949950"/>
          <p14:tracePt t="34344" x="2814638" y="5949950"/>
          <p14:tracePt t="34345" x="2762250" y="5949950"/>
          <p14:tracePt t="34361" x="2690813" y="5949950"/>
          <p14:tracePt t="34377" x="2598738" y="5949950"/>
          <p14:tracePt t="34394" x="2547938" y="5949950"/>
          <p14:tracePt t="34410" x="2508250" y="5949950"/>
          <p14:tracePt t="34428" x="2481263" y="5949950"/>
          <p14:tracePt t="34444" x="2468563" y="5956300"/>
          <p14:tracePt t="34460" x="2468563" y="5962650"/>
          <p14:tracePt t="34512" x="2481263" y="5962650"/>
          <p14:tracePt t="34514" x="2508250" y="5962650"/>
          <p14:tracePt t="34528" x="2527300" y="5962650"/>
          <p14:tracePt t="34529" x="2560638" y="5962650"/>
          <p14:tracePt t="34544" x="2665413" y="5962650"/>
          <p14:tracePt t="34561" x="2755900" y="5962650"/>
          <p14:tracePt t="34577" x="2795588" y="5962650"/>
          <p14:tracePt t="34594" x="2801938" y="5962650"/>
          <p14:tracePt t="34648" x="2789238" y="5962650"/>
          <p14:tracePt t="34656" x="2776538" y="5962650"/>
          <p14:tracePt t="34664" x="2743200" y="5969000"/>
          <p14:tracePt t="34672" x="2717800" y="5969000"/>
          <p14:tracePt t="34679" x="2678113" y="5969000"/>
          <p14:tracePt t="34694" x="2644775" y="5983288"/>
          <p14:tracePt t="34710" x="2632075" y="5989638"/>
          <p14:tracePt t="34727" x="2625725" y="5995988"/>
          <p14:tracePt t="34768" x="2632075" y="5995988"/>
          <p14:tracePt t="34776" x="2638425" y="6002338"/>
          <p14:tracePt t="34778" x="2678113" y="6002338"/>
          <p14:tracePt t="34794" x="2749550" y="6008688"/>
          <p14:tracePt t="34810" x="2808288" y="6027738"/>
          <p14:tracePt t="34827" x="2913063" y="6042025"/>
          <p14:tracePt t="34844" x="2997200" y="6061075"/>
          <p14:tracePt t="34860" x="3063875" y="6080125"/>
          <p14:tracePt t="34877" x="3095625" y="6080125"/>
          <p14:tracePt t="34894" x="3101975" y="6088063"/>
          <p14:tracePt t="34944" x="3089275" y="6088063"/>
          <p14:tracePt t="34960" x="3082925" y="6088063"/>
          <p14:tracePt t="34984" x="3076575" y="6088063"/>
          <p14:tracePt t="35000" x="3070225" y="6088063"/>
          <p14:tracePt t="35024" x="3063875" y="6088063"/>
          <p14:tracePt t="35192" x="3063875" y="6080125"/>
          <p14:tracePt t="36376" x="3070225" y="6080125"/>
          <p14:tracePt t="36384" x="3070225" y="6073775"/>
          <p14:tracePt t="36392" x="3089275" y="6054725"/>
          <p14:tracePt t="36395" x="3116263" y="6015038"/>
          <p14:tracePt t="36410" x="3141663" y="5930900"/>
          <p14:tracePt t="36427" x="3135313" y="5851525"/>
          <p14:tracePt t="36443" x="3095625" y="5773738"/>
          <p14:tracePt t="36460" x="2971800" y="5649913"/>
          <p14:tracePt t="36476" x="2782888" y="5570538"/>
          <p14:tracePt t="36493" x="2508250" y="5526088"/>
          <p14:tracePt t="36510" x="2168525" y="5526088"/>
          <p14:tracePt t="36526" x="1816100" y="5526088"/>
          <p14:tracePt t="36543" x="1528763" y="5526088"/>
          <p14:tracePt t="36560" x="1260475" y="5519738"/>
          <p14:tracePt t="36576" x="1123950" y="5519738"/>
          <p14:tracePt t="36593" x="985838" y="5499100"/>
          <p14:tracePt t="36610" x="889000" y="5473700"/>
          <p14:tracePt t="36626" x="769938" y="5414963"/>
          <p14:tracePt t="36643" x="639763" y="5356225"/>
          <p14:tracePt t="36660" x="534988" y="5335588"/>
          <p14:tracePt t="36676" x="444500" y="5316538"/>
          <p14:tracePt t="36693" x="365125" y="5316538"/>
          <p14:tracePt t="36710" x="327025" y="5316538"/>
          <p14:tracePt t="36726" x="306388" y="5316538"/>
          <p14:tracePt t="36776" x="300038" y="5316538"/>
          <p14:tracePt t="36816" x="300038" y="5310188"/>
          <p14:tracePt t="36824" x="300038" y="5297488"/>
          <p14:tracePt t="36832" x="306388" y="5270500"/>
          <p14:tracePt t="36840" x="320675" y="5245100"/>
          <p14:tracePt t="36848" x="333375" y="5180013"/>
          <p14:tracePt t="36860" x="373063" y="5133975"/>
          <p14:tracePt t="36876" x="411163" y="5100638"/>
          <p14:tracePt t="36893" x="423863" y="5081588"/>
          <p14:tracePt t="36909" x="438150" y="5075238"/>
          <p14:tracePt t="36992" x="444500" y="5075238"/>
          <p14:tracePt t="37008" x="450850" y="5075238"/>
          <p14:tracePt t="37016" x="450850" y="5081588"/>
          <p14:tracePt t="37026" x="457200" y="5081588"/>
          <p14:tracePt t="37072" x="463550" y="5081588"/>
          <p14:tracePt t="37096" x="469900" y="5081588"/>
          <p14:tracePt t="37104" x="476250" y="5081588"/>
          <p14:tracePt t="37112" x="482600" y="5087938"/>
          <p14:tracePt t="37120" x="503238" y="5087938"/>
          <p14:tracePt t="37126" x="555625" y="5087938"/>
          <p14:tracePt t="37143" x="620713" y="5094288"/>
          <p14:tracePt t="37159" x="698500" y="5094288"/>
          <p14:tracePt t="37176" x="815975" y="5094288"/>
          <p14:tracePt t="37193" x="868363" y="5094288"/>
          <p14:tracePt t="37209" x="920750" y="5094288"/>
          <p14:tracePt t="37226" x="985838" y="5100638"/>
          <p14:tracePt t="37243" x="1038225" y="5100638"/>
          <p14:tracePt t="37260" x="1096963" y="5100638"/>
          <p14:tracePt t="37276" x="1168400" y="5100638"/>
          <p14:tracePt t="37293" x="1227138" y="5100638"/>
          <p14:tracePt t="37309" x="1293813" y="5100638"/>
          <p14:tracePt t="37326" x="1352550" y="5100638"/>
          <p14:tracePt t="37343" x="1423988" y="5100638"/>
          <p14:tracePt t="37359" x="1495425" y="5100638"/>
          <p14:tracePt t="37376" x="1593850" y="5100638"/>
          <p14:tracePt t="37393" x="1671638" y="5100638"/>
          <p14:tracePt t="37409" x="1744663" y="5100638"/>
          <p14:tracePt t="37426" x="1795463" y="5100638"/>
          <p14:tracePt t="37443" x="1868488" y="5100638"/>
          <p14:tracePt t="37459" x="1933575" y="5106988"/>
          <p14:tracePt t="37476" x="1985963" y="5106988"/>
          <p14:tracePt t="37493" x="2051050" y="5106988"/>
          <p14:tracePt t="37509" x="2109788" y="5106988"/>
          <p14:tracePt t="37526" x="2174875" y="5106988"/>
          <p14:tracePt t="37543" x="2233613" y="5106988"/>
          <p14:tracePt t="37559" x="2279650" y="5106988"/>
          <p14:tracePt t="37576" x="2363788" y="5106988"/>
          <p14:tracePt t="37593" x="2409825" y="5106988"/>
          <p14:tracePt t="37609" x="2449513" y="5106988"/>
          <p14:tracePt t="37626" x="2495550" y="5106988"/>
          <p14:tracePt t="37643" x="2533650" y="5106988"/>
          <p14:tracePt t="37659" x="2586038" y="5106988"/>
          <p14:tracePt t="37676" x="2613025" y="5106988"/>
          <p14:tracePt t="37693" x="2632075" y="5106988"/>
          <p14:tracePt t="37709" x="2638425" y="5106988"/>
          <p14:tracePt t="39354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Instance Variables – a different place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0" y="983716"/>
            <a:ext cx="8677836" cy="54708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400" dirty="0" smtClean="0">
              <a:latin typeface="Lucida Sans"/>
            </a:endParaRPr>
          </a:p>
          <a:p>
            <a:pPr marL="800100" lvl="1" indent="-342900">
              <a:spcBef>
                <a:spcPct val="20000"/>
              </a:spcBef>
            </a:pP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marL="800100" lvl="1" indent="-342900">
              <a:spcBef>
                <a:spcPct val="20000"/>
              </a:spcBef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public class Counter</a:t>
            </a:r>
          </a:p>
          <a:p>
            <a:pPr marL="800100" lvl="1" indent="-342900">
              <a:spcBef>
                <a:spcPct val="20000"/>
              </a:spcBef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marL="800100" lvl="1" indent="-342900">
              <a:spcBef>
                <a:spcPct val="20000"/>
              </a:spcBef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2000" dirty="0" smtClean="0">
                <a:solidFill>
                  <a:srgbClr val="006CB8"/>
                </a:solidFill>
                <a:latin typeface="Lucida Sans Typewriter"/>
                <a:ea typeface="Courier New" charset="0"/>
                <a:cs typeface="Courier New" charset="0"/>
              </a:rPr>
              <a:t>private </a:t>
            </a:r>
            <a:r>
              <a:rPr lang="en-US" sz="2000" dirty="0" err="1" smtClean="0">
                <a:solidFill>
                  <a:srgbClr val="006CB8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006CB8"/>
                </a:solidFill>
                <a:latin typeface="Lucida Sans Typewriter"/>
                <a:ea typeface="Courier New" charset="0"/>
                <a:cs typeface="Courier New" charset="0"/>
              </a:rPr>
              <a:t> value;</a:t>
            </a:r>
          </a:p>
          <a:p>
            <a:pPr marL="800100" lvl="1" indent="-342900">
              <a:spcBef>
                <a:spcPct val="20000"/>
              </a:spcBef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…</a:t>
            </a:r>
          </a:p>
          <a:p>
            <a:pPr marL="800100" lvl="1" indent="-342900">
              <a:spcBef>
                <a:spcPct val="20000"/>
              </a:spcBef>
            </a:pPr>
            <a:endParaRPr lang="en-US" sz="20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  <a:p>
            <a:pPr marL="800100" lvl="1" indent="-342900">
              <a:spcBef>
                <a:spcPct val="20000"/>
              </a:spcBef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public static void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main(String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args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){</a:t>
            </a:r>
          </a:p>
          <a:p>
            <a:pPr marL="800100" lvl="1" indent="-342900">
              <a:spcBef>
                <a:spcPct val="20000"/>
              </a:spcBef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	…</a:t>
            </a:r>
          </a:p>
          <a:p>
            <a:pPr marL="800100" lvl="1" indent="-342900">
              <a:spcBef>
                <a:spcPct val="20000"/>
              </a:spcBef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}  </a:t>
            </a:r>
          </a:p>
          <a:p>
            <a:pPr marL="800100" lvl="1" indent="-342900">
              <a:spcBef>
                <a:spcPct val="20000"/>
              </a:spcBef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284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31" x="1998663" y="4225925"/>
          <p14:tracePt t="4132" x="1973263" y="4225925"/>
          <p14:tracePt t="4147" x="1958975" y="4225925"/>
          <p14:tracePt t="4147" x="1946275" y="4225925"/>
          <p14:tracePt t="4162" x="1927225" y="4232275"/>
          <p14:tracePt t="4403" x="1933575" y="4232275"/>
          <p14:tracePt t="4411" x="1939925" y="4232275"/>
          <p14:tracePt t="4419" x="1952625" y="4232275"/>
          <p14:tracePt t="4429" x="1965325" y="4232275"/>
          <p14:tracePt t="4429" x="2017713" y="4232275"/>
          <p14:tracePt t="4445" x="2070100" y="4232275"/>
          <p14:tracePt t="4462" x="2168525" y="4232275"/>
          <p14:tracePt t="4479" x="2273300" y="4232275"/>
          <p14:tracePt t="4495" x="2378075" y="4232275"/>
          <p14:tracePt t="4512" x="2436813" y="4225925"/>
          <p14:tracePt t="4529" x="2449513" y="4225925"/>
          <p14:tracePt t="4579" x="2443163" y="4225925"/>
          <p14:tracePt t="4603" x="2436813" y="4225925"/>
          <p14:tracePt t="4611" x="2416175" y="4219575"/>
          <p14:tracePt t="4623" x="2370138" y="4213225"/>
          <p14:tracePt t="4629" x="2305050" y="4213225"/>
          <p14:tracePt t="4629" x="2193925" y="4198938"/>
          <p14:tracePt t="4645" x="2032000" y="4192588"/>
          <p14:tracePt t="4662" x="1847850" y="4192588"/>
          <p14:tracePt t="4680" x="1665288" y="4192588"/>
          <p14:tracePt t="4696" x="1541463" y="4192588"/>
          <p14:tracePt t="4713" x="1482725" y="4192588"/>
          <p14:tracePt t="4730" x="1470025" y="4192588"/>
          <p14:tracePt t="4796" x="1482725" y="4192588"/>
          <p14:tracePt t="4804" x="1516063" y="4192588"/>
          <p14:tracePt t="4812" x="1560513" y="4192588"/>
          <p14:tracePt t="4817" x="1684338" y="4198938"/>
          <p14:tracePt t="4830" x="1847850" y="4198938"/>
          <p14:tracePt t="4846" x="2051050" y="4206875"/>
          <p14:tracePt t="4863" x="2252663" y="4213225"/>
          <p14:tracePt t="4880" x="2416175" y="4225925"/>
          <p14:tracePt t="4896" x="2573338" y="4232275"/>
          <p14:tracePt t="4913" x="2665413" y="4238625"/>
          <p14:tracePt t="4929" x="2678113" y="4238625"/>
          <p14:tracePt t="4996" x="2665413" y="4238625"/>
          <p14:tracePt t="5004" x="2651125" y="4238625"/>
          <p14:tracePt t="5012" x="2619375" y="4238625"/>
          <p14:tracePt t="5015" x="2540000" y="4238625"/>
          <p14:tracePt t="5029" x="2416175" y="4238625"/>
          <p14:tracePt t="5046" x="2273300" y="4238625"/>
          <p14:tracePt t="5063" x="2128838" y="4225925"/>
          <p14:tracePt t="5079" x="2017713" y="4225925"/>
          <p14:tracePt t="5096" x="1952625" y="4225925"/>
          <p14:tracePt t="5113" x="1939925" y="4225925"/>
          <p14:tracePt t="5169" x="1946275" y="4225925"/>
          <p14:tracePt t="5188" x="1958975" y="4225925"/>
          <p14:tracePt t="5196" x="1979613" y="4225925"/>
          <p14:tracePt t="5204" x="2057400" y="4238625"/>
          <p14:tracePt t="5213" x="2162175" y="4244975"/>
          <p14:tracePt t="5229" x="2305050" y="4251325"/>
          <p14:tracePt t="5246" x="2481263" y="4265613"/>
          <p14:tracePt t="5263" x="2644775" y="4271963"/>
          <p14:tracePt t="5279" x="2768600" y="4291013"/>
          <p14:tracePt t="5296" x="2820988" y="4291013"/>
          <p14:tracePt t="5313" x="2827338" y="4291013"/>
          <p14:tracePt t="7292" x="2827338" y="4278313"/>
          <p14:tracePt t="7299" x="2827338" y="4271963"/>
          <p14:tracePt t="7310" x="2827338" y="4265613"/>
          <p14:tracePt t="7316" x="2827338" y="4259263"/>
          <p14:tracePt t="7329" x="2835275" y="4251325"/>
          <p14:tracePt t="7329" x="2835275" y="4244975"/>
          <p14:tracePt t="7345" x="2841625" y="4238625"/>
          <p14:tracePt t="7362" x="2854325" y="4232275"/>
          <p14:tracePt t="7379" x="2860675" y="4225925"/>
          <p14:tracePt t="7395" x="2879725" y="4192588"/>
          <p14:tracePt t="7412" x="2887663" y="4160838"/>
          <p14:tracePt t="7429" x="2887663" y="4121150"/>
          <p14:tracePt t="7445" x="2879725" y="4056063"/>
          <p14:tracePt t="7462" x="2879725" y="3978275"/>
          <p14:tracePt t="7479" x="2879725" y="3892550"/>
          <p14:tracePt t="7495" x="2879725" y="3814763"/>
          <p14:tracePt t="7512" x="2873375" y="3729038"/>
          <p14:tracePt t="7529" x="2860675" y="3644900"/>
          <p14:tracePt t="7545" x="2835275" y="3559175"/>
          <p14:tracePt t="7562" x="2820988" y="3494088"/>
          <p14:tracePt t="7578" x="2795588" y="3422650"/>
          <p14:tracePt t="7595" x="2755900" y="3330575"/>
          <p14:tracePt t="7612" x="2724150" y="3284538"/>
          <p14:tracePt t="7629" x="2703513" y="3233738"/>
          <p14:tracePt t="7645" x="2684463" y="3181350"/>
          <p14:tracePt t="7662" x="2665413" y="3135313"/>
          <p14:tracePt t="7678" x="2659063" y="3089275"/>
          <p14:tracePt t="7695" x="2651125" y="3063875"/>
          <p14:tracePt t="7712" x="2638425" y="3049588"/>
          <p14:tracePt t="7747" x="2638425" y="3043238"/>
          <p14:tracePt t="7867" x="2638425" y="3036888"/>
          <p14:tracePt t="7875" x="2638425" y="3024188"/>
          <p14:tracePt t="7883" x="2625725" y="2997200"/>
          <p14:tracePt t="7895" x="2619375" y="2984500"/>
          <p14:tracePt t="7912" x="2619375" y="2971800"/>
          <p14:tracePt t="7929" x="2613025" y="2971800"/>
          <p14:tracePt t="10819" x="2619375" y="2971800"/>
          <p14:tracePt t="10843" x="2619375" y="2978150"/>
          <p14:tracePt t="10851" x="2625725" y="2978150"/>
          <p14:tracePt t="10856" x="2625725" y="2984500"/>
          <p14:tracePt t="10865" x="2644775" y="2997200"/>
          <p14:tracePt t="10877" x="2671763" y="3011488"/>
          <p14:tracePt t="10894" x="2703513" y="3036888"/>
          <p14:tracePt t="10910" x="2768600" y="3070225"/>
          <p14:tracePt t="10927" x="2835275" y="3101975"/>
          <p14:tracePt t="10944" x="2925763" y="3122613"/>
          <p14:tracePt t="10961" x="3011488" y="3135313"/>
          <p14:tracePt t="10977" x="3063875" y="3135313"/>
          <p14:tracePt t="10994" x="3089275" y="3128963"/>
          <p14:tracePt t="11051" x="3082925" y="3128963"/>
          <p14:tracePt t="11059" x="3076575" y="3122613"/>
          <p14:tracePt t="11075" x="3070225" y="3122613"/>
          <p14:tracePt t="11083" x="3030538" y="3122613"/>
          <p14:tracePt t="11087" x="2978150" y="3108325"/>
          <p14:tracePt t="11094" x="2854325" y="3089275"/>
          <p14:tracePt t="11110" x="2684463" y="3089275"/>
          <p14:tracePt t="11127" x="2495550" y="3089275"/>
          <p14:tracePt t="11144" x="2246313" y="3089275"/>
          <p14:tracePt t="11160" x="1952625" y="3101975"/>
          <p14:tracePt t="11177" x="1782763" y="3089275"/>
          <p14:tracePt t="11194" x="1665288" y="3089275"/>
          <p14:tracePt t="11210" x="1593850" y="3089275"/>
          <p14:tracePt t="11227" x="1574800" y="3089275"/>
          <p14:tracePt t="11244" x="1566863" y="3089275"/>
          <p14:tracePt t="11299" x="1560513" y="3089275"/>
          <p14:tracePt t="11307" x="1554163" y="3082925"/>
          <p14:tracePt t="11315" x="1522413" y="3063875"/>
          <p14:tracePt t="11327" x="1489075" y="3049588"/>
          <p14:tracePt t="11344" x="1436688" y="3017838"/>
          <p14:tracePt t="11360" x="1371600" y="3005138"/>
          <p14:tracePt t="11377" x="1319213" y="2997200"/>
          <p14:tracePt t="11394" x="1247775" y="2990850"/>
          <p14:tracePt t="11410" x="1195388" y="2990850"/>
          <p14:tracePt t="11427" x="1149350" y="2990850"/>
          <p14:tracePt t="11651" x="1155700" y="2990850"/>
          <p14:tracePt t="11667" x="1162050" y="2990850"/>
          <p14:tracePt t="11683" x="1176338" y="2990850"/>
          <p14:tracePt t="11699" x="1182688" y="2990850"/>
          <p14:tracePt t="11710" x="1195388" y="2990850"/>
          <p14:tracePt t="11714" x="1208088" y="2990850"/>
          <p14:tracePt t="11727" x="1227138" y="2990850"/>
          <p14:tracePt t="11743" x="1260475" y="2990850"/>
          <p14:tracePt t="11760" x="1293813" y="2990850"/>
          <p14:tracePt t="11777" x="1325563" y="2990850"/>
          <p14:tracePt t="11793" x="1352550" y="2990850"/>
          <p14:tracePt t="11810" x="1397000" y="2990850"/>
          <p14:tracePt t="11827" x="1470025" y="2990850"/>
          <p14:tracePt t="11843" x="1522413" y="2990850"/>
          <p14:tracePt t="11860" x="1581150" y="2990850"/>
          <p14:tracePt t="11877" x="1658938" y="2990850"/>
          <p14:tracePt t="11893" x="1736725" y="2990850"/>
          <p14:tracePt t="11910" x="1816100" y="2990850"/>
          <p14:tracePt t="11927" x="1893888" y="2990850"/>
          <p14:tracePt t="11943" x="1973263" y="2990850"/>
          <p14:tracePt t="11960" x="2051050" y="2990850"/>
          <p14:tracePt t="11977" x="2122488" y="2990850"/>
          <p14:tracePt t="11994" x="2214563" y="2990850"/>
          <p14:tracePt t="12010" x="2273300" y="2990850"/>
          <p14:tracePt t="12027" x="2357438" y="2990850"/>
          <p14:tracePt t="12043" x="2397125" y="2990850"/>
          <p14:tracePt t="12060" x="2422525" y="2990850"/>
          <p14:tracePt t="12077" x="2443163" y="2990850"/>
          <p14:tracePt t="12235" x="2436813" y="2990850"/>
          <p14:tracePt t="12242" x="2422525" y="2990850"/>
          <p14:tracePt t="12260" x="2378075" y="2990850"/>
          <p14:tracePt t="12260" x="2298700" y="2990850"/>
          <p14:tracePt t="12277" x="2174875" y="2997200"/>
          <p14:tracePt t="12293" x="2017713" y="2997200"/>
          <p14:tracePt t="12310" x="1854200" y="2997200"/>
          <p14:tracePt t="12327" x="1671638" y="2997200"/>
          <p14:tracePt t="12343" x="1501775" y="2997200"/>
          <p14:tracePt t="12360" x="1346200" y="2984500"/>
          <p14:tracePt t="12377" x="1241425" y="2984500"/>
          <p14:tracePt t="12393" x="1182688" y="2984500"/>
          <p14:tracePt t="12410" x="1176338" y="2984500"/>
          <p14:tracePt t="12507" x="1189038" y="2984500"/>
          <p14:tracePt t="12507" x="1214438" y="2984500"/>
          <p14:tracePt t="12526" x="1260475" y="2984500"/>
          <p14:tracePt t="12531" x="1346200" y="2984500"/>
          <p14:tracePt t="12543" x="1463675" y="2984500"/>
          <p14:tracePt t="12560" x="1566863" y="2984500"/>
          <p14:tracePt t="12577" x="1646238" y="2984500"/>
          <p14:tracePt t="12593" x="1665288" y="2984500"/>
          <p14:tracePt t="12643" x="1658938" y="2984500"/>
          <p14:tracePt t="12651" x="1658938" y="2978150"/>
          <p14:tracePt t="12659" x="1652588" y="2971800"/>
          <p14:tracePt t="12667" x="1600200" y="2959100"/>
          <p14:tracePt t="12677" x="1560513" y="2932113"/>
          <p14:tracePt t="12693" x="1522413" y="2919413"/>
          <p14:tracePt t="12710" x="1508125" y="2913063"/>
          <p14:tracePt t="12726" x="1501775" y="2913063"/>
          <p14:tracePt t="12763" x="1495425" y="2913063"/>
          <p14:tracePt t="12971" x="1470025" y="2913063"/>
          <p14:tracePt t="12979" x="1443038" y="2913063"/>
          <p14:tracePt t="12987" x="1397000" y="2913063"/>
          <p14:tracePt t="12995" x="1338263" y="2913063"/>
          <p14:tracePt t="13010" x="1247775" y="2913063"/>
          <p14:tracePt t="13027" x="1149350" y="2913063"/>
          <p14:tracePt t="13027" x="1096963" y="2913063"/>
          <p14:tracePt t="13043" x="1038225" y="2913063"/>
          <p14:tracePt t="13060" x="1012825" y="2913063"/>
          <p14:tracePt t="13139" x="1019175" y="2913063"/>
          <p14:tracePt t="13147" x="1031875" y="2919413"/>
          <p14:tracePt t="13160" x="1050925" y="2919413"/>
          <p14:tracePt t="13163" x="1130300" y="2919413"/>
          <p14:tracePt t="13176" x="1227138" y="2925763"/>
          <p14:tracePt t="13193" x="1338263" y="2938463"/>
          <p14:tracePt t="13210" x="1411288" y="2938463"/>
          <p14:tracePt t="13226" x="1417638" y="2938463"/>
          <p14:tracePt t="13267" x="1411288" y="2938463"/>
          <p14:tracePt t="13275" x="1390650" y="2932113"/>
          <p14:tracePt t="13291" x="1312863" y="2900363"/>
          <p14:tracePt t="13301" x="1260475" y="2879725"/>
          <p14:tracePt t="13310" x="1155700" y="2820988"/>
          <p14:tracePt t="13326" x="1038225" y="2768600"/>
          <p14:tracePt t="13343" x="927100" y="2724150"/>
          <p14:tracePt t="13359" x="862013" y="2690813"/>
          <p14:tracePt t="13376" x="822325" y="2644775"/>
          <p14:tracePt t="13393" x="815975" y="2592388"/>
          <p14:tracePt t="13410" x="809625" y="2520950"/>
          <p14:tracePt t="13426" x="809625" y="2443163"/>
          <p14:tracePt t="13443" x="836613" y="2319338"/>
          <p14:tracePt t="13460" x="849313" y="2260600"/>
          <p14:tracePt t="13476" x="855663" y="2220913"/>
          <p14:tracePt t="13493" x="862013" y="2181225"/>
          <p14:tracePt t="13509" x="868363" y="2168525"/>
          <p14:tracePt t="13526" x="881063" y="2155825"/>
          <p14:tracePt t="13543" x="889000" y="2141538"/>
          <p14:tracePt t="13559" x="895350" y="2141538"/>
          <p14:tracePt t="13603" x="901700" y="2141538"/>
          <p14:tracePt t="13659" x="914400" y="2141538"/>
          <p14:tracePt t="13661" x="927100" y="2135188"/>
          <p14:tracePt t="13676" x="947738" y="2135188"/>
          <p14:tracePt t="13676" x="1019175" y="2128838"/>
          <p14:tracePt t="13693" x="1103313" y="2128838"/>
          <p14:tracePt t="13709" x="1201738" y="2128838"/>
          <p14:tracePt t="13726" x="1306513" y="2128838"/>
          <p14:tracePt t="13743" x="1411288" y="2135188"/>
          <p14:tracePt t="13759" x="1516063" y="2135188"/>
          <p14:tracePt t="13776" x="1633538" y="2141538"/>
          <p14:tracePt t="13793" x="1763713" y="2141538"/>
          <p14:tracePt t="13809" x="1927225" y="2141538"/>
          <p14:tracePt t="13826" x="2057400" y="2141538"/>
          <p14:tracePt t="13843" x="2220913" y="2141538"/>
          <p14:tracePt t="13859" x="2344738" y="2141538"/>
          <p14:tracePt t="13876" x="2436813" y="2141538"/>
          <p14:tracePt t="13893" x="2533650" y="2149475"/>
          <p14:tracePt t="13909" x="2638425" y="2149475"/>
          <p14:tracePt t="13926" x="2743200" y="2149475"/>
          <p14:tracePt t="13943" x="2841625" y="2149475"/>
          <p14:tracePt t="13960" x="2932113" y="2149475"/>
          <p14:tracePt t="13976" x="3036888" y="2162175"/>
          <p14:tracePt t="13993" x="3128963" y="2181225"/>
          <p14:tracePt t="14009" x="3213100" y="2181225"/>
          <p14:tracePt t="14026" x="3305175" y="2181225"/>
          <p14:tracePt t="14043" x="3395663" y="2193925"/>
          <p14:tracePt t="14059" x="3429000" y="2193925"/>
          <p14:tracePt t="14076" x="3448050" y="2193925"/>
          <p14:tracePt t="14093" x="3462338" y="2201863"/>
          <p14:tracePt t="14235" x="3454400" y="2201863"/>
          <p14:tracePt t="14243" x="3416300" y="2201863"/>
          <p14:tracePt t="14252" x="3376613" y="2201863"/>
          <p14:tracePt t="14259" x="3265488" y="2201863"/>
          <p14:tracePt t="14276" x="3089275" y="2201863"/>
          <p14:tracePt t="14293" x="2887663" y="2181225"/>
          <p14:tracePt t="14309" x="2684463" y="2174875"/>
          <p14:tracePt t="14326" x="2436813" y="2168525"/>
          <p14:tracePt t="14342" x="2260600" y="2162175"/>
          <p14:tracePt t="14359" x="2082800" y="2162175"/>
          <p14:tracePt t="14376" x="1920875" y="2168525"/>
          <p14:tracePt t="14393" x="1730375" y="2168525"/>
          <p14:tracePt t="14409" x="1593850" y="2168525"/>
          <p14:tracePt t="14426" x="1470025" y="2168525"/>
          <p14:tracePt t="14442" x="1319213" y="2174875"/>
          <p14:tracePt t="14459" x="1208088" y="2174875"/>
          <p14:tracePt t="14476" x="1130300" y="2174875"/>
          <p14:tracePt t="14492" x="1065213" y="2174875"/>
          <p14:tracePt t="14509" x="1031875" y="2174875"/>
          <p14:tracePt t="14526" x="1012825" y="2174875"/>
          <p14:tracePt t="14707" x="1019175" y="2174875"/>
          <p14:tracePt t="14719" x="1025525" y="2174875"/>
          <p14:tracePt t="14719" x="1031875" y="2174875"/>
          <p14:tracePt t="14726" x="1077913" y="2174875"/>
          <p14:tracePt t="14742" x="1136650" y="2174875"/>
          <p14:tracePt t="14759" x="1201738" y="2174875"/>
          <p14:tracePt t="14776" x="1273175" y="2174875"/>
          <p14:tracePt t="14792" x="1358900" y="2181225"/>
          <p14:tracePt t="14809" x="1436688" y="2181225"/>
          <p14:tracePt t="14826" x="1516063" y="2181225"/>
          <p14:tracePt t="14842" x="1593850" y="2187575"/>
          <p14:tracePt t="14842" x="1619250" y="2187575"/>
          <p14:tracePt t="14859" x="1711325" y="2193925"/>
          <p14:tracePt t="14876" x="1816100" y="2193925"/>
          <p14:tracePt t="14892" x="1920875" y="2201863"/>
          <p14:tracePt t="14909" x="2017713" y="2201863"/>
          <p14:tracePt t="14926" x="2122488" y="2208213"/>
          <p14:tracePt t="14942" x="2220913" y="2208213"/>
          <p14:tracePt t="14959" x="2298700" y="2208213"/>
          <p14:tracePt t="14976" x="2378075" y="2208213"/>
          <p14:tracePt t="14992" x="2443163" y="2214563"/>
          <p14:tracePt t="15009" x="2514600" y="2220913"/>
          <p14:tracePt t="15026" x="2579688" y="2227263"/>
          <p14:tracePt t="15042" x="2659063" y="2227263"/>
          <p14:tracePt t="15059" x="2736850" y="2227263"/>
          <p14:tracePt t="15075" x="2762250" y="2227263"/>
          <p14:tracePt t="15092" x="2782888" y="2227263"/>
          <p14:tracePt t="15109" x="2789238" y="2227263"/>
          <p14:tracePt t="15125" x="2795588" y="2227263"/>
          <p14:tracePt t="15339" x="2789238" y="2227263"/>
          <p14:tracePt t="15344" x="2782888" y="2227263"/>
          <p14:tracePt t="15359" x="2782888" y="2233613"/>
          <p14:tracePt t="15359" x="2776538" y="2233613"/>
          <p14:tracePt t="15375" x="2768600" y="2233613"/>
          <p14:tracePt t="15392" x="2755900" y="2233613"/>
          <p14:tracePt t="15409" x="2749550" y="2233613"/>
          <p14:tracePt t="15425" x="2743200" y="2239963"/>
          <p14:tracePt t="15611" x="2749550" y="2239963"/>
          <p14:tracePt t="15620" x="2762250" y="2246313"/>
          <p14:tracePt t="15627" x="2776538" y="2260600"/>
          <p14:tracePt t="15635" x="2789238" y="2266950"/>
          <p14:tracePt t="15642" x="2841625" y="2292350"/>
          <p14:tracePt t="15659" x="2978150" y="2370138"/>
          <p14:tracePt t="15675" x="3070225" y="2416175"/>
          <p14:tracePt t="15692" x="3187700" y="2436813"/>
          <p14:tracePt t="15709" x="3265488" y="2449513"/>
          <p14:tracePt t="15725" x="3351213" y="2449513"/>
          <p14:tracePt t="15742" x="3429000" y="2443163"/>
          <p14:tracePt t="15759" x="3475038" y="2430463"/>
          <p14:tracePt t="15775" x="3552825" y="2397125"/>
          <p14:tracePt t="15792" x="3592513" y="2351088"/>
          <p14:tracePt t="15809" x="3638550" y="2305050"/>
          <p14:tracePt t="15825" x="3657600" y="2252663"/>
          <p14:tracePt t="15842" x="3663950" y="2208213"/>
          <p14:tracePt t="15859" x="3676650" y="2135188"/>
          <p14:tracePt t="15876" x="3676650" y="2097088"/>
          <p14:tracePt t="15892" x="3670300" y="2063750"/>
          <p14:tracePt t="15909" x="3651250" y="2032000"/>
          <p14:tracePt t="15925" x="3632200" y="1992313"/>
          <p14:tracePt t="15942" x="3592513" y="1952625"/>
          <p14:tracePt t="15959" x="3552825" y="1900238"/>
          <p14:tracePt t="15976" x="3481388" y="1841500"/>
          <p14:tracePt t="15992" x="3376613" y="1782763"/>
          <p14:tracePt t="16009" x="3252788" y="1724025"/>
          <p14:tracePt t="16025" x="3116263" y="1671638"/>
          <p14:tracePt t="16042" x="2990850" y="1652588"/>
          <p14:tracePt t="16059" x="2847975" y="1646238"/>
          <p14:tracePt t="16075" x="2789238" y="1646238"/>
          <p14:tracePt t="16092" x="2749550" y="1646238"/>
          <p14:tracePt t="16108" x="2709863" y="1671638"/>
          <p14:tracePt t="16125" x="2659063" y="1711325"/>
          <p14:tracePt t="16142" x="2606675" y="1736725"/>
          <p14:tracePt t="16158" x="2554288" y="1789113"/>
          <p14:tracePt t="16175" x="2495550" y="1841500"/>
          <p14:tracePt t="16192" x="2449513" y="1893888"/>
          <p14:tracePt t="16208" x="2409825" y="1939925"/>
          <p14:tracePt t="16225" x="2397125" y="1958975"/>
          <p14:tracePt t="16242" x="2390775" y="1979613"/>
          <p14:tracePt t="16258" x="2390775" y="2024063"/>
          <p14:tracePt t="16275" x="2397125" y="2063750"/>
          <p14:tracePt t="16292" x="2422525" y="2103438"/>
          <p14:tracePt t="16308" x="2443163" y="2135188"/>
          <p14:tracePt t="16325" x="2474913" y="2155825"/>
          <p14:tracePt t="16342" x="2514600" y="2187575"/>
          <p14:tracePt t="16358" x="2579688" y="2227263"/>
          <p14:tracePt t="16375" x="2678113" y="2279650"/>
          <p14:tracePt t="16392" x="2801938" y="2305050"/>
          <p14:tracePt t="16408" x="2913063" y="2311400"/>
          <p14:tracePt t="16425" x="3036888" y="2311400"/>
          <p14:tracePt t="16442" x="3141663" y="2311400"/>
          <p14:tracePt t="16458" x="3265488" y="2311400"/>
          <p14:tracePt t="16475" x="3292475" y="2305050"/>
          <p14:tracePt t="16492" x="3298825" y="2298700"/>
          <p14:tracePt t="17755" x="3292475" y="2298700"/>
          <p14:tracePt t="17772" x="3284538" y="2298700"/>
          <p14:tracePt t="17819" x="3278188" y="2298700"/>
          <p14:tracePt t="17835" x="3271838" y="2298700"/>
          <p14:tracePt t="17843" x="3265488" y="2298700"/>
          <p14:tracePt t="17851" x="3252788" y="2298700"/>
          <p14:tracePt t="17858" x="3219450" y="2305050"/>
          <p14:tracePt t="17874" x="3181350" y="2319338"/>
          <p14:tracePt t="17891" x="3135313" y="2332038"/>
          <p14:tracePt t="17908" x="3108325" y="2344738"/>
          <p14:tracePt t="17924" x="3082925" y="2351088"/>
          <p14:tracePt t="17941" x="3043238" y="2357438"/>
          <p14:tracePt t="17958" x="2997200" y="2378075"/>
          <p14:tracePt t="17975" x="2959100" y="2378075"/>
          <p14:tracePt t="17991" x="2913063" y="2390775"/>
          <p14:tracePt t="18008" x="2808288" y="2430463"/>
          <p14:tracePt t="18025" x="2717800" y="2455863"/>
          <p14:tracePt t="18041" x="2598738" y="2508250"/>
          <p14:tracePt t="18058" x="2508250" y="2533650"/>
          <p14:tracePt t="18074" x="2403475" y="2566988"/>
          <p14:tracePt t="18091" x="2351088" y="2592388"/>
          <p14:tracePt t="18108" x="2292350" y="2619375"/>
          <p14:tracePt t="18124" x="2252663" y="2665413"/>
          <p14:tracePt t="18141" x="2214563" y="2684463"/>
          <p14:tracePt t="18158" x="2193925" y="2703513"/>
          <p14:tracePt t="18174" x="2187575" y="2703513"/>
          <p14:tracePt t="18259" x="2187575" y="2697163"/>
          <p14:tracePt t="18683" x="2181225" y="2690813"/>
          <p14:tracePt t="18691" x="2181225" y="2678113"/>
          <p14:tracePt t="18699" x="2141538" y="2651125"/>
          <p14:tracePt t="18710" x="2116138" y="2619375"/>
          <p14:tracePt t="18724" x="2063750" y="2579688"/>
          <p14:tracePt t="18741" x="1985963" y="2560638"/>
          <p14:tracePt t="18757" x="1893888" y="2547938"/>
          <p14:tracePt t="18774" x="1795463" y="2547938"/>
          <p14:tracePt t="18791" x="1711325" y="2547938"/>
          <p14:tracePt t="18807" x="1639888" y="2547938"/>
          <p14:tracePt t="18824" x="1574800" y="2547938"/>
          <p14:tracePt t="18841" x="1528763" y="2560638"/>
          <p14:tracePt t="18857" x="1508125" y="2566988"/>
          <p14:tracePt t="18874" x="1495425" y="2566988"/>
          <p14:tracePt t="18891" x="1489075" y="2566988"/>
          <p14:tracePt t="18907" x="1482725" y="2566988"/>
          <p14:tracePt t="18924" x="1470025" y="2566988"/>
          <p14:tracePt t="18941" x="1449388" y="2566988"/>
          <p14:tracePt t="18958" x="1411288" y="2566988"/>
          <p14:tracePt t="18974" x="1371600" y="2566988"/>
          <p14:tracePt t="18991" x="1312863" y="2566988"/>
          <p14:tracePt t="19007" x="1260475" y="2566988"/>
          <p14:tracePt t="19024" x="1214438" y="2566988"/>
          <p14:tracePt t="19041" x="1168400" y="2579688"/>
          <p14:tracePt t="19057" x="1123950" y="2598738"/>
          <p14:tracePt t="19074" x="1084263" y="2619375"/>
          <p14:tracePt t="19091" x="1019175" y="2665413"/>
          <p14:tracePt t="19107" x="979488" y="2703513"/>
          <p14:tracePt t="19124" x="927100" y="2749550"/>
          <p14:tracePt t="19141" x="889000" y="2789238"/>
          <p14:tracePt t="19157" x="855663" y="2827338"/>
          <p14:tracePt t="19174" x="830263" y="2854325"/>
          <p14:tracePt t="19191" x="822325" y="2867025"/>
          <p14:tracePt t="19207" x="815975" y="2887663"/>
          <p14:tracePt t="19224" x="815975" y="2906713"/>
          <p14:tracePt t="19241" x="815975" y="2913063"/>
          <p14:tracePt t="19257" x="815975" y="2932113"/>
          <p14:tracePt t="19274" x="815975" y="2946400"/>
          <p14:tracePt t="19291" x="815975" y="2971800"/>
          <p14:tracePt t="19307" x="815975" y="2978150"/>
          <p14:tracePt t="19324" x="822325" y="2990850"/>
          <p14:tracePt t="19483" x="830263" y="2990850"/>
          <p14:tracePt t="19499" x="836613" y="2990850"/>
          <p14:tracePt t="19501" x="842963" y="2990850"/>
          <p14:tracePt t="19508" x="849313" y="2990850"/>
          <p14:tracePt t="19524" x="862013" y="2990850"/>
          <p14:tracePt t="19541" x="901700" y="2990850"/>
          <p14:tracePt t="19557" x="966788" y="2990850"/>
          <p14:tracePt t="19574" x="1025525" y="2990850"/>
          <p14:tracePt t="19590" x="1103313" y="2990850"/>
          <p14:tracePt t="19607" x="1182688" y="2990850"/>
          <p14:tracePt t="19624" x="1266825" y="2990850"/>
          <p14:tracePt t="19640" x="1331913" y="2990850"/>
          <p14:tracePt t="19657" x="1404938" y="2990850"/>
          <p14:tracePt t="19674" x="1470025" y="2984500"/>
          <p14:tracePt t="19690" x="1574800" y="2984500"/>
          <p14:tracePt t="19707" x="1633538" y="2984500"/>
          <p14:tracePt t="19724" x="1684338" y="2984500"/>
          <p14:tracePt t="19740" x="1736725" y="2984500"/>
          <p14:tracePt t="19757" x="1789113" y="2984500"/>
          <p14:tracePt t="19774" x="1868488" y="2984500"/>
          <p14:tracePt t="19790" x="1958975" y="2984500"/>
          <p14:tracePt t="19807" x="2057400" y="2984500"/>
          <p14:tracePt t="19824" x="2149475" y="2984500"/>
          <p14:tracePt t="19840" x="2220913" y="2984500"/>
          <p14:tracePt t="19857" x="2286000" y="2984500"/>
          <p14:tracePt t="19874" x="2338388" y="2984500"/>
          <p14:tracePt t="19890" x="2403475" y="2984500"/>
          <p14:tracePt t="19907" x="2449513" y="2984500"/>
          <p14:tracePt t="19924" x="2501900" y="2984500"/>
          <p14:tracePt t="19940" x="2547938" y="2984500"/>
          <p14:tracePt t="19957" x="2566988" y="2984500"/>
          <p14:tracePt t="19974" x="2592388" y="2978150"/>
          <p14:tracePt t="19990" x="2598738" y="2978150"/>
          <p14:tracePt t="20007" x="2598738" y="2971800"/>
          <p14:tracePt t="20051" x="2606675" y="2959100"/>
          <p14:tracePt t="20067" x="2606675" y="2952750"/>
          <p14:tracePt t="20075" x="2606675" y="2946400"/>
          <p14:tracePt t="20090" x="2606675" y="2938463"/>
          <p14:tracePt t="20115" x="2598738" y="2932113"/>
          <p14:tracePt t="20123" x="2592388" y="2932113"/>
          <p14:tracePt t="20179" x="2586038" y="2932113"/>
          <p14:tracePt t="20251" x="2586038" y="2938463"/>
          <p14:tracePt t="20275" x="2586038" y="2946400"/>
          <p14:tracePt t="20292" x="2586038" y="2959100"/>
          <p14:tracePt t="20294" x="2598738" y="2971800"/>
          <p14:tracePt t="20307" x="2613025" y="2997200"/>
          <p14:tracePt t="20323" x="2644775" y="3024188"/>
          <p14:tracePt t="20340" x="2684463" y="3036888"/>
          <p14:tracePt t="20357" x="2736850" y="3049588"/>
          <p14:tracePt t="20373" x="2808288" y="3063875"/>
          <p14:tracePt t="20390" x="2879725" y="3063875"/>
          <p14:tracePt t="20407" x="2959100" y="3063875"/>
          <p14:tracePt t="20424" x="3011488" y="3063875"/>
          <p14:tracePt t="20440" x="3043238" y="3055938"/>
          <p14:tracePt t="20457" x="3070225" y="3043238"/>
          <p14:tracePt t="20473" x="3095625" y="3024188"/>
          <p14:tracePt t="20490" x="3116263" y="2990850"/>
          <p14:tracePt t="20507" x="3122613" y="2984500"/>
          <p14:tracePt t="20523" x="3122613" y="2978150"/>
          <p14:tracePt t="21099" x="3116263" y="2984500"/>
          <p14:tracePt t="21107" x="3101975" y="2997200"/>
          <p14:tracePt t="21115" x="3089275" y="3011488"/>
          <p14:tracePt t="21124" x="3043238" y="3043238"/>
          <p14:tracePt t="21140" x="2990850" y="3095625"/>
          <p14:tracePt t="21156" x="2913063" y="3154363"/>
          <p14:tracePt t="21173" x="2795588" y="3206750"/>
          <p14:tracePt t="21190" x="2671763" y="3246438"/>
          <p14:tracePt t="21206" x="2540000" y="3259138"/>
          <p14:tracePt t="21223" x="2397125" y="3259138"/>
          <p14:tracePt t="21240" x="2233613" y="3265488"/>
          <p14:tracePt t="21257" x="2070100" y="3265488"/>
          <p14:tracePt t="21273" x="1912938" y="3265488"/>
          <p14:tracePt t="21290" x="1782763" y="3265488"/>
          <p14:tracePt t="21306" x="1646238" y="3265488"/>
          <p14:tracePt t="21323" x="1574800" y="3259138"/>
          <p14:tracePt t="21340" x="1482725" y="3240088"/>
          <p14:tracePt t="21356" x="1411288" y="3206750"/>
          <p14:tracePt t="21373" x="1352550" y="3167063"/>
          <p14:tracePt t="21390" x="1293813" y="3148013"/>
          <p14:tracePt t="21406" x="1247775" y="3128963"/>
          <p14:tracePt t="21423" x="1241425" y="3128963"/>
          <p14:tracePt t="21635" x="1247775" y="3135313"/>
          <p14:tracePt t="21651" x="1260475" y="3141663"/>
          <p14:tracePt t="21660" x="1279525" y="3154363"/>
          <p14:tracePt t="21667" x="1287463" y="3175000"/>
          <p14:tracePt t="21675" x="1312863" y="3206750"/>
          <p14:tracePt t="21690" x="1352550" y="3246438"/>
          <p14:tracePt t="21706" x="1455738" y="3298825"/>
          <p14:tracePt t="21723" x="1566863" y="3317875"/>
          <p14:tracePt t="21739" x="1677988" y="3324225"/>
          <p14:tracePt t="21756" x="1782763" y="3324225"/>
          <p14:tracePt t="21773" x="1881188" y="3324225"/>
          <p14:tracePt t="21789" x="1973263" y="3317875"/>
          <p14:tracePt t="21806" x="2032000" y="3311525"/>
          <p14:tracePt t="21823" x="2082800" y="3278188"/>
          <p14:tracePt t="21839" x="2135188" y="3240088"/>
          <p14:tracePt t="21856" x="2181225" y="3181350"/>
          <p14:tracePt t="21873" x="2201863" y="3148013"/>
          <p14:tracePt t="21890" x="2214563" y="3108325"/>
          <p14:tracePt t="21906" x="2220913" y="3089275"/>
          <p14:tracePt t="21923" x="2220913" y="3082925"/>
          <p14:tracePt t="21939" x="2227263" y="3082925"/>
          <p14:tracePt t="22027" x="2227263" y="3089275"/>
          <p14:tracePt t="22051" x="2233613" y="3095625"/>
          <p14:tracePt t="22059" x="2246313" y="3101975"/>
          <p14:tracePt t="22067" x="2260600" y="3108325"/>
          <p14:tracePt t="22075" x="2286000" y="3122613"/>
          <p14:tracePt t="22089" x="2325688" y="3141663"/>
          <p14:tracePt t="22106" x="2397125" y="3181350"/>
          <p14:tracePt t="22123" x="2436813" y="3206750"/>
          <p14:tracePt t="22140" x="2495550" y="3219450"/>
          <p14:tracePt t="22156" x="2554288" y="3233738"/>
          <p14:tracePt t="22173" x="2625725" y="3240088"/>
          <p14:tracePt t="22189" x="2703513" y="3240088"/>
          <p14:tracePt t="22206" x="2801938" y="3246438"/>
          <p14:tracePt t="22223" x="2900363" y="3246438"/>
          <p14:tracePt t="22239" x="2997200" y="3246438"/>
          <p14:tracePt t="22256" x="3082925" y="3246438"/>
          <p14:tracePt t="22273" x="3154363" y="3246438"/>
          <p14:tracePt t="22289" x="3206750" y="3246438"/>
          <p14:tracePt t="22306" x="3278188" y="3233738"/>
          <p14:tracePt t="22323" x="3311525" y="3213100"/>
          <p14:tracePt t="22339" x="3357563" y="3194050"/>
          <p14:tracePt t="22356" x="3382963" y="3181350"/>
          <p14:tracePt t="22373" x="3422650" y="3154363"/>
          <p14:tracePt t="22389" x="3441700" y="3148013"/>
          <p14:tracePt t="22406" x="3448050" y="3141663"/>
          <p14:tracePt t="22843" x="3454400" y="3128963"/>
          <p14:tracePt t="22851" x="3462338" y="3122613"/>
          <p14:tracePt t="22859" x="3462338" y="3116263"/>
          <p14:tracePt t="22867" x="3481388" y="3101975"/>
          <p14:tracePt t="22873" x="3494088" y="3089275"/>
          <p14:tracePt t="22889" x="3533775" y="3076575"/>
          <p14:tracePt t="22906" x="3559175" y="3063875"/>
          <p14:tracePt t="22922" x="3605213" y="3055938"/>
          <p14:tracePt t="22939" x="3663950" y="3036888"/>
          <p14:tracePt t="22956" x="3716338" y="3017838"/>
          <p14:tracePt t="22973" x="3768725" y="2984500"/>
          <p14:tracePt t="22990" x="3794125" y="2965450"/>
          <p14:tracePt t="23006" x="3833813" y="2938463"/>
          <p14:tracePt t="23022" x="3846513" y="2906713"/>
          <p14:tracePt t="23039" x="3852863" y="2867025"/>
          <p14:tracePt t="23056" x="3852863" y="2820988"/>
          <p14:tracePt t="23072" x="3852863" y="2776538"/>
          <p14:tracePt t="23089" x="3840163" y="2736850"/>
          <p14:tracePt t="23106" x="3827463" y="2703513"/>
          <p14:tracePt t="23122" x="3808413" y="2665413"/>
          <p14:tracePt t="23139" x="3808413" y="2638425"/>
          <p14:tracePt t="23156" x="3794125" y="2619375"/>
          <p14:tracePt t="23172" x="3787775" y="2598738"/>
          <p14:tracePt t="23189" x="3781425" y="2579688"/>
          <p14:tracePt t="23206" x="3781425" y="2566988"/>
          <p14:tracePt t="23222" x="3781425" y="2560638"/>
          <p14:tracePt t="23239" x="3781425" y="2554288"/>
          <p14:tracePt t="23256" x="3775075" y="2540000"/>
          <p14:tracePt t="23272" x="3775075" y="2533650"/>
          <p14:tracePt t="23571" x="3781425" y="2540000"/>
          <p14:tracePt t="23579" x="3794125" y="2554288"/>
          <p14:tracePt t="23587" x="3821113" y="2579688"/>
          <p14:tracePt t="23596" x="3827463" y="2586038"/>
          <p14:tracePt t="23606" x="3860800" y="2619375"/>
          <p14:tracePt t="23622" x="3892550" y="2651125"/>
          <p14:tracePt t="23639" x="3925888" y="2690813"/>
          <p14:tracePt t="23656" x="3944938" y="2749550"/>
          <p14:tracePt t="23672" x="3984625" y="2801938"/>
          <p14:tracePt t="23689" x="3997325" y="2867025"/>
          <p14:tracePt t="23706" x="4003675" y="2919413"/>
          <p14:tracePt t="23722" x="4003675" y="2990850"/>
          <p14:tracePt t="23739" x="4010025" y="3036888"/>
          <p14:tracePt t="23755" x="4016375" y="3101975"/>
          <p14:tracePt t="23772" x="4016375" y="3154363"/>
          <p14:tracePt t="23789" x="4016375" y="3206750"/>
          <p14:tracePt t="23805" x="4010025" y="3259138"/>
          <p14:tracePt t="23822" x="4003675" y="3284538"/>
          <p14:tracePt t="23839" x="3984625" y="3324225"/>
          <p14:tracePt t="23855" x="3951288" y="3370263"/>
          <p14:tracePt t="23872" x="3911600" y="3409950"/>
          <p14:tracePt t="23889" x="3867150" y="3448050"/>
          <p14:tracePt t="23905" x="3827463" y="3481388"/>
          <p14:tracePt t="23922" x="3787775" y="3506788"/>
          <p14:tracePt t="23939" x="3775075" y="3506788"/>
          <p14:tracePt t="24019" x="3775075" y="3500438"/>
          <p14:tracePt t="24042" x="3781425" y="3494088"/>
          <p14:tracePt t="24051" x="3787775" y="3481388"/>
          <p14:tracePt t="24063" x="3808413" y="3468688"/>
          <p14:tracePt t="24063" x="3827463" y="3454400"/>
          <p14:tracePt t="24072" x="3898900" y="3403600"/>
          <p14:tracePt t="24089" x="3963988" y="3344863"/>
          <p14:tracePt t="24105" x="4049713" y="3284538"/>
          <p14:tracePt t="24122" x="4148138" y="3194050"/>
          <p14:tracePt t="24139" x="4198938" y="3135313"/>
          <p14:tracePt t="24155" x="4232275" y="3089275"/>
          <p14:tracePt t="24172" x="4259263" y="3043238"/>
          <p14:tracePt t="24189" x="4259263" y="2978150"/>
          <p14:tracePt t="24205" x="4259263" y="2919413"/>
          <p14:tracePt t="24222" x="4244975" y="2860675"/>
          <p14:tracePt t="24239" x="4213225" y="2795588"/>
          <p14:tracePt t="24256" x="4167188" y="2730500"/>
          <p14:tracePt t="24272" x="4121150" y="2678113"/>
          <p14:tracePt t="24289" x="4089400" y="2638425"/>
          <p14:tracePt t="24305" x="4068763" y="2619375"/>
          <p14:tracePt t="24322" x="4049713" y="2606675"/>
          <p14:tracePt t="24322" x="4043363" y="2606675"/>
          <p14:tracePt t="24483" x="4037013" y="2598738"/>
          <p14:tracePt t="24491" x="4030663" y="2586038"/>
          <p14:tracePt t="24506" x="4022725" y="2573338"/>
          <p14:tracePt t="24514" x="4010025" y="2573338"/>
          <p14:tracePt t="24691" x="4010025" y="2579688"/>
          <p14:tracePt t="24698" x="4016375" y="2579688"/>
          <p14:tracePt t="24706" x="4030663" y="2579688"/>
          <p14:tracePt t="24714" x="4037013" y="2586038"/>
          <p14:tracePt t="24722" x="4056063" y="2613025"/>
          <p14:tracePt t="24738" x="4102100" y="2665413"/>
          <p14:tracePt t="24755" x="4133850" y="2703513"/>
          <p14:tracePt t="24772" x="4148138" y="2755900"/>
          <p14:tracePt t="24788" x="4160838" y="2789238"/>
          <p14:tracePt t="24805" x="4160838" y="2827338"/>
          <p14:tracePt t="24822" x="4160838" y="2879725"/>
          <p14:tracePt t="24838" x="4160838" y="2925763"/>
          <p14:tracePt t="24855" x="4140200" y="3005138"/>
          <p14:tracePt t="24872" x="4121150" y="3049588"/>
          <p14:tracePt t="24888" x="4102100" y="3108325"/>
          <p14:tracePt t="24905" x="4062413" y="3160713"/>
          <p14:tracePt t="24922" x="4003675" y="3225800"/>
          <p14:tracePt t="24938" x="3932238" y="3305175"/>
          <p14:tracePt t="24956" x="3898900" y="3351213"/>
          <p14:tracePt t="24972" x="3860800" y="3376613"/>
          <p14:tracePt t="24988" x="3846513" y="3395663"/>
          <p14:tracePt t="27458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Instance Variables Format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0" y="983717"/>
            <a:ext cx="8677836" cy="34040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dirty="0" smtClean="0">
                <a:latin typeface="Lucida Sans"/>
              </a:rPr>
              <a:t>Primitive Instance variables</a:t>
            </a: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400" dirty="0" smtClean="0">
              <a:latin typeface="Lucida Sans"/>
            </a:endParaRPr>
          </a:p>
          <a:p>
            <a:pPr marL="342900" lvl="0" indent="-342900">
              <a:spcBef>
                <a:spcPct val="20000"/>
              </a:spcBef>
            </a:pPr>
            <a:r>
              <a:rPr lang="en-US" sz="2400" b="1" dirty="0" smtClean="0"/>
              <a:t> 		//Universal Format for a primitive like </a:t>
            </a:r>
            <a:r>
              <a:rPr lang="en-US" sz="2400" b="1" dirty="0" err="1" smtClean="0"/>
              <a:t>int</a:t>
            </a:r>
            <a:endParaRPr lang="en-US" sz="2400" dirty="0" smtClean="0">
              <a:latin typeface="Lucida Sans"/>
            </a:endParaRPr>
          </a:p>
          <a:p>
            <a:r>
              <a:rPr lang="en-US" sz="2400" b="1" dirty="0" smtClean="0"/>
              <a:t>	</a:t>
            </a:r>
            <a:r>
              <a:rPr lang="en-US" sz="2400" b="1" dirty="0" smtClean="0">
                <a:solidFill>
                  <a:srgbClr val="FF0000"/>
                </a:solidFill>
              </a:rPr>
              <a:t>private </a:t>
            </a:r>
            <a:r>
              <a:rPr lang="en-US" sz="2400" b="1" dirty="0" err="1" smtClean="0">
                <a:solidFill>
                  <a:srgbClr val="FF0000"/>
                </a:solidFill>
              </a:rPr>
              <a:t>dataType</a:t>
            </a:r>
            <a:r>
              <a:rPr lang="en-US" sz="2400" b="1" dirty="0" smtClean="0">
                <a:solidFill>
                  <a:srgbClr val="FF0000"/>
                </a:solidFill>
              </a:rPr>
              <a:t> </a:t>
            </a:r>
            <a:r>
              <a:rPr lang="en-US" sz="2400" b="1" dirty="0" err="1" smtClean="0">
                <a:solidFill>
                  <a:srgbClr val="FF0000"/>
                </a:solidFill>
              </a:rPr>
              <a:t>varName</a:t>
            </a:r>
            <a:r>
              <a:rPr lang="en-US" sz="2400" b="1" dirty="0" smtClean="0">
                <a:solidFill>
                  <a:srgbClr val="FF0000"/>
                </a:solidFill>
              </a:rPr>
              <a:t>;  </a:t>
            </a:r>
            <a:r>
              <a:rPr lang="en-US" sz="2400" b="1" dirty="0" smtClean="0"/>
              <a:t>//declared  instance variable</a:t>
            </a:r>
          </a:p>
          <a:p>
            <a:r>
              <a:rPr lang="en-US" sz="2400" b="1" dirty="0" smtClean="0"/>
              <a:t>	</a:t>
            </a:r>
          </a:p>
          <a:p>
            <a:r>
              <a:rPr lang="en-US" sz="2400" b="1" dirty="0" smtClean="0"/>
              <a:t>	</a:t>
            </a:r>
            <a:r>
              <a:rPr lang="en-US" sz="2400" b="1" dirty="0" smtClean="0">
                <a:solidFill>
                  <a:srgbClr val="0000FF"/>
                </a:solidFill>
              </a:rPr>
              <a:t>private </a:t>
            </a:r>
            <a:r>
              <a:rPr lang="en-US" sz="2400" b="1" dirty="0" err="1" smtClean="0">
                <a:solidFill>
                  <a:srgbClr val="0000FF"/>
                </a:solidFill>
              </a:rPr>
              <a:t>int</a:t>
            </a:r>
            <a:r>
              <a:rPr lang="en-US" sz="2400" b="1" dirty="0" smtClean="0">
                <a:solidFill>
                  <a:srgbClr val="0000FF"/>
                </a:solidFill>
              </a:rPr>
              <a:t> year; </a:t>
            </a:r>
            <a:r>
              <a:rPr lang="en-US" sz="2400" b="1" dirty="0" smtClean="0"/>
              <a:t>//example instance variable for Car Object</a:t>
            </a:r>
          </a:p>
          <a:p>
            <a:endParaRPr lang="en-US" sz="2400" b="1" dirty="0" smtClean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12"/>
    </mc:Choice>
    <mc:Fallback xmlns="">
      <p:transition spd="slow" advTm="24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583" x="920750" y="2795588"/>
          <p14:tracePt t="4772" x="927100" y="2795588"/>
          <p14:tracePt t="4788" x="933450" y="2795588"/>
          <p14:tracePt t="4794" x="960438" y="2789238"/>
          <p14:tracePt t="4805" x="979488" y="2789238"/>
          <p14:tracePt t="4822" x="1012825" y="2789238"/>
          <p14:tracePt t="4838" x="1044575" y="2789238"/>
          <p14:tracePt t="4855" x="1090613" y="2789238"/>
          <p14:tracePt t="4872" x="1130300" y="2789238"/>
          <p14:tracePt t="4888" x="1168400" y="2789238"/>
          <p14:tracePt t="4905" x="1214438" y="2789238"/>
          <p14:tracePt t="4921" x="1287463" y="2789238"/>
          <p14:tracePt t="4938" x="1365250" y="2789238"/>
          <p14:tracePt t="4955" x="1449388" y="2789238"/>
          <p14:tracePt t="4972" x="1528763" y="2789238"/>
          <p14:tracePt t="4988" x="1541463" y="2789238"/>
          <p14:tracePt t="5445" x="1547813" y="2789238"/>
          <p14:tracePt t="5469" x="1554163" y="2789238"/>
          <p14:tracePt t="5479" x="1566863" y="2782888"/>
          <p14:tracePt t="5485" x="1587500" y="2782888"/>
          <p14:tracePt t="5489" x="1619250" y="2782888"/>
          <p14:tracePt t="5506" x="1652588" y="2776538"/>
          <p14:tracePt t="5522" x="1684338" y="2768600"/>
          <p14:tracePt t="5539" x="1704975" y="2768600"/>
          <p14:tracePt t="5556" x="1717675" y="2768600"/>
          <p14:tracePt t="5572" x="1730375" y="2768600"/>
          <p14:tracePt t="5589" x="1736725" y="2768600"/>
          <p14:tracePt t="5606" x="1757363" y="2762250"/>
          <p14:tracePt t="5622" x="1776413" y="2762250"/>
          <p14:tracePt t="5639" x="1803400" y="2762250"/>
          <p14:tracePt t="5656" x="1816100" y="2755900"/>
          <p14:tracePt t="5672" x="1841500" y="2755900"/>
          <p14:tracePt t="5689" x="1854200" y="2755900"/>
          <p14:tracePt t="5706" x="1887538" y="2755900"/>
          <p14:tracePt t="5722" x="1920875" y="2755900"/>
          <p14:tracePt t="5739" x="1952625" y="2755900"/>
          <p14:tracePt t="5756" x="1965325" y="2755900"/>
          <p14:tracePt t="5772" x="1973263" y="2755900"/>
          <p14:tracePt t="5909" x="1958975" y="2755900"/>
          <p14:tracePt t="5925" x="1939925" y="2755900"/>
          <p14:tracePt t="5933" x="1920875" y="2762250"/>
          <p14:tracePt t="5946" x="1900238" y="2762250"/>
          <p14:tracePt t="5949" x="1881188" y="2768600"/>
          <p14:tracePt t="5955" x="1816100" y="2768600"/>
          <p14:tracePt t="5972" x="1744663" y="2776538"/>
          <p14:tracePt t="5989" x="1665288" y="2782888"/>
          <p14:tracePt t="6005" x="1633538" y="2782888"/>
          <p14:tracePt t="6149" x="1658938" y="2782888"/>
          <p14:tracePt t="6157" x="1692275" y="2776538"/>
          <p14:tracePt t="6165" x="1744663" y="2776538"/>
          <p14:tracePt t="6173" x="1809750" y="2776538"/>
          <p14:tracePt t="6181" x="1868488" y="2776538"/>
          <p14:tracePt t="6189" x="2109788" y="2776538"/>
          <p14:tracePt t="6205" x="2266950" y="2762250"/>
          <p14:tracePt t="6222" x="2430463" y="2762250"/>
          <p14:tracePt t="6239" x="2566988" y="2768600"/>
          <p14:tracePt t="6256" x="2665413" y="2768600"/>
          <p14:tracePt t="6272" x="2736850" y="2768600"/>
          <p14:tracePt t="6289" x="2768600" y="2768600"/>
          <p14:tracePt t="6305" x="2776538" y="2768600"/>
          <p14:tracePt t="6405" x="2768600" y="2768600"/>
          <p14:tracePt t="6409" x="2762250" y="2768600"/>
          <p14:tracePt t="6422" x="2743200" y="2768600"/>
          <p14:tracePt t="6422" x="2678113" y="2768600"/>
          <p14:tracePt t="6439" x="2592388" y="2768600"/>
          <p14:tracePt t="6455" x="2468563" y="2768600"/>
          <p14:tracePt t="6472" x="2319338" y="2768600"/>
          <p14:tracePt t="6489" x="2155825" y="2768600"/>
          <p14:tracePt t="6505" x="2076450" y="2768600"/>
          <p14:tracePt t="6522" x="2057400" y="2768600"/>
          <p14:tracePt t="6613" x="2063750" y="2768600"/>
          <p14:tracePt t="6621" x="2103438" y="2768600"/>
          <p14:tracePt t="6637" x="2141538" y="2768600"/>
          <p14:tracePt t="6642" x="2273300" y="2776538"/>
          <p14:tracePt t="6655" x="2422525" y="2776538"/>
          <p14:tracePt t="6672" x="2592388" y="2776538"/>
          <p14:tracePt t="6689" x="2736850" y="2776538"/>
          <p14:tracePt t="6705" x="2801938" y="2776538"/>
          <p14:tracePt t="6722" x="2814638" y="2776538"/>
          <p14:tracePt t="6757" x="2808288" y="2776538"/>
          <p14:tracePt t="7397" x="2814638" y="2776538"/>
          <p14:tracePt t="7405" x="2827338" y="2776538"/>
          <p14:tracePt t="7414" x="2841625" y="2776538"/>
          <p14:tracePt t="7421" x="2860675" y="2776538"/>
          <p14:tracePt t="7429" x="2906713" y="2776538"/>
          <p14:tracePt t="7438" x="2971800" y="2776538"/>
          <p14:tracePt t="7455" x="3070225" y="2776538"/>
          <p14:tracePt t="7472" x="3175000" y="2776538"/>
          <p14:tracePt t="7488" x="3278188" y="2776538"/>
          <p14:tracePt t="7505" x="3395663" y="2776538"/>
          <p14:tracePt t="7521" x="3481388" y="2776538"/>
          <p14:tracePt t="7538" x="3552825" y="2776538"/>
          <p14:tracePt t="7555" x="3579813" y="2776538"/>
          <p14:tracePt t="7572" x="3592513" y="2776538"/>
          <p14:tracePt t="7661" x="3586163" y="2776538"/>
          <p14:tracePt t="7669" x="3579813" y="2782888"/>
          <p14:tracePt t="7677" x="3565525" y="2782888"/>
          <p14:tracePt t="7685" x="3533775" y="2789238"/>
          <p14:tracePt t="7693" x="3448050" y="2789238"/>
          <p14:tracePt t="7705" x="3298825" y="2789238"/>
          <p14:tracePt t="7721" x="3160713" y="2789238"/>
          <p14:tracePt t="7738" x="3043238" y="2789238"/>
          <p14:tracePt t="7755" x="2946400" y="2789238"/>
          <p14:tracePt t="7772" x="2873375" y="2789238"/>
          <p14:tracePt t="7788" x="2854325" y="2789238"/>
          <p14:tracePt t="7917" x="2860675" y="2789238"/>
          <p14:tracePt t="7931" x="2867025" y="2789238"/>
          <p14:tracePt t="7931" x="2879725" y="2789238"/>
          <p14:tracePt t="7938" x="2959100" y="2789238"/>
          <p14:tracePt t="7955" x="3089275" y="2789238"/>
          <p14:tracePt t="7971" x="3265488" y="2789238"/>
          <p14:tracePt t="7988" x="3441700" y="2789238"/>
          <p14:tracePt t="8005" x="3703638" y="2789238"/>
          <p14:tracePt t="8021" x="3794125" y="2789238"/>
          <p14:tracePt t="8038" x="3846513" y="2789238"/>
          <p14:tracePt t="10876" x="3860800" y="2789238"/>
          <p14:tracePt t="10884" x="3879850" y="2795588"/>
          <p14:tracePt t="10892" x="3911600" y="2814638"/>
          <p14:tracePt t="10908" x="3932238" y="2820988"/>
          <p14:tracePt t="10919" x="3938588" y="2835275"/>
          <p14:tracePt t="10924" x="3951288" y="2847975"/>
          <p14:tracePt t="10936" x="3957638" y="2867025"/>
          <p14:tracePt t="10952" x="3963988" y="2887663"/>
          <p14:tracePt t="10969" x="3963988" y="2900363"/>
          <p14:tracePt t="10986" x="3957638" y="2919413"/>
          <p14:tracePt t="11003" x="3951288" y="2952750"/>
          <p14:tracePt t="11019" x="3925888" y="3017838"/>
          <p14:tracePt t="11036" x="3905250" y="3055938"/>
          <p14:tracePt t="11052" x="3867150" y="3095625"/>
          <p14:tracePt t="11069" x="3840163" y="3122613"/>
          <p14:tracePt t="11086" x="3808413" y="3175000"/>
          <p14:tracePt t="11102" x="3762375" y="3219450"/>
          <p14:tracePt t="11119" x="3703638" y="3271838"/>
          <p14:tracePt t="11136" x="3663950" y="3305175"/>
          <p14:tracePt t="11152" x="3638550" y="3330575"/>
          <p14:tracePt t="11169" x="3617913" y="3351213"/>
          <p14:tracePt t="11186" x="3605213" y="3370263"/>
          <p14:tracePt t="11202" x="3598863" y="3370263"/>
          <p14:tracePt t="11219" x="3598863" y="3376613"/>
          <p14:tracePt t="11292" x="3605213" y="3376613"/>
          <p14:tracePt t="11301" x="3617913" y="3382963"/>
          <p14:tracePt t="11308" x="3644900" y="3382963"/>
          <p14:tracePt t="11316" x="3690938" y="3382963"/>
          <p14:tracePt t="11320" x="3775075" y="3382963"/>
          <p14:tracePt t="11336" x="3879850" y="3382963"/>
          <p14:tracePt t="11352" x="4003675" y="3389313"/>
          <p14:tracePt t="11369" x="4127500" y="3389313"/>
          <p14:tracePt t="11386" x="4244975" y="3389313"/>
          <p14:tracePt t="11403" x="4349750" y="3395663"/>
          <p14:tracePt t="11419" x="4500563" y="3395663"/>
          <p14:tracePt t="11436" x="4578350" y="3395663"/>
          <p14:tracePt t="11452" x="4649788" y="3395663"/>
          <p14:tracePt t="11469" x="4716463" y="3403600"/>
          <p14:tracePt t="11486" x="4775200" y="3403600"/>
          <p14:tracePt t="11502" x="4826000" y="3403600"/>
          <p14:tracePt t="11519" x="4840288" y="3403600"/>
          <p14:tracePt t="11700" x="4833938" y="3403600"/>
          <p14:tracePt t="11732" x="4833938" y="3395663"/>
          <p14:tracePt t="11780" x="4826000" y="3395663"/>
          <p14:tracePt t="11820" x="4819650" y="3395663"/>
          <p14:tracePt t="11852" x="4819650" y="3389313"/>
          <p14:tracePt t="11860" x="4813300" y="3389313"/>
          <p14:tracePt t="11900" x="4800600" y="3389313"/>
          <p14:tracePt t="11916" x="4794250" y="3389313"/>
          <p14:tracePt t="11924" x="4787900" y="3389313"/>
          <p14:tracePt t="11940" x="4781550" y="3389313"/>
          <p14:tracePt t="11956" x="4775200" y="3389313"/>
          <p14:tracePt t="11977" x="4767263" y="3389313"/>
          <p14:tracePt t="11996" x="4760913" y="3389313"/>
          <p14:tracePt t="12018" x="4754563" y="3389313"/>
          <p14:tracePt t="12036" x="4748213" y="3389313"/>
          <p14:tracePt t="12212" x="4754563" y="3389313"/>
          <p14:tracePt t="12220" x="4767263" y="3389313"/>
          <p14:tracePt t="12220" x="4794250" y="3389313"/>
          <p14:tracePt t="12235" x="4859338" y="3382963"/>
          <p14:tracePt t="12252" x="4905375" y="3382963"/>
          <p14:tracePt t="12269" x="4937125" y="3382963"/>
          <p14:tracePt t="12380" x="4924425" y="3382963"/>
          <p14:tracePt t="12388" x="4899025" y="3382963"/>
          <p14:tracePt t="12396" x="4859338" y="3382963"/>
          <p14:tracePt t="12404" x="4760913" y="3389313"/>
          <p14:tracePt t="12419" x="4656138" y="3389313"/>
          <p14:tracePt t="12435" x="4479925" y="3409950"/>
          <p14:tracePt t="12452" x="4408488" y="3409950"/>
          <p14:tracePt t="12469" x="4389438" y="3409950"/>
          <p14:tracePt t="12564" x="4395788" y="3409950"/>
          <p14:tracePt t="12572" x="4421188" y="3409950"/>
          <p14:tracePt t="12580" x="4448175" y="3409950"/>
          <p14:tracePt t="12586" x="4552950" y="3409950"/>
          <p14:tracePt t="12602" x="4702175" y="3395663"/>
          <p14:tracePt t="12619" x="4859338" y="3395663"/>
          <p14:tracePt t="12636" x="5121275" y="3395663"/>
          <p14:tracePt t="12652" x="5283200" y="3395663"/>
          <p14:tracePt t="12668" x="5440363" y="3395663"/>
          <p14:tracePt t="12685" x="5570538" y="3395663"/>
          <p14:tracePt t="12702" x="5715000" y="3389313"/>
          <p14:tracePt t="12719" x="5838825" y="3389313"/>
          <p14:tracePt t="12735" x="5949950" y="3389313"/>
          <p14:tracePt t="12752" x="6048375" y="3389313"/>
          <p14:tracePt t="12768" x="6119813" y="3389313"/>
          <p14:tracePt t="12785" x="6197600" y="3389313"/>
          <p14:tracePt t="12802" x="6249988" y="3389313"/>
          <p14:tracePt t="12818" x="6323013" y="3389313"/>
          <p14:tracePt t="12835" x="6426200" y="3389313"/>
          <p14:tracePt t="12852" x="6492875" y="3382963"/>
          <p14:tracePt t="12868" x="6530975" y="3382963"/>
          <p14:tracePt t="12885" x="6557963" y="3382963"/>
          <p14:tracePt t="13244" x="6551613" y="3382963"/>
          <p14:tracePt t="13252" x="6545263" y="3382963"/>
          <p14:tracePt t="13268" x="6524625" y="3389313"/>
          <p14:tracePt t="13285" x="6492875" y="3409950"/>
          <p14:tracePt t="13285" x="6426200" y="3429000"/>
          <p14:tracePt t="13302" x="6323013" y="3462338"/>
          <p14:tracePt t="13318" x="6205538" y="3494088"/>
          <p14:tracePt t="13335" x="6088063" y="3521075"/>
          <p14:tracePt t="13352" x="5949950" y="3546475"/>
          <p14:tracePt t="13368" x="5786438" y="3586163"/>
          <p14:tracePt t="13385" x="5630863" y="3598863"/>
          <p14:tracePt t="13402" x="5473700" y="3611563"/>
          <p14:tracePt t="13418" x="5303838" y="3632200"/>
          <p14:tracePt t="13435" x="4957763" y="3644900"/>
          <p14:tracePt t="13452" x="4702175" y="3651250"/>
          <p14:tracePt t="13468" x="4519613" y="3657600"/>
          <p14:tracePt t="13485" x="4343400" y="3657600"/>
          <p14:tracePt t="13501" x="4167188" y="3663950"/>
          <p14:tracePt t="13518" x="3978275" y="3663950"/>
          <p14:tracePt t="13535" x="3775075" y="3663950"/>
          <p14:tracePt t="13551" x="3598863" y="3663950"/>
          <p14:tracePt t="13568" x="3422650" y="3663950"/>
          <p14:tracePt t="13585" x="3265488" y="3663950"/>
          <p14:tracePt t="13601" x="3089275" y="3663950"/>
          <p14:tracePt t="13618" x="2919413" y="3663950"/>
          <p14:tracePt t="13635" x="2749550" y="3663950"/>
          <p14:tracePt t="13635" x="2665413" y="3651250"/>
          <p14:tracePt t="13652" x="2481263" y="3651250"/>
          <p14:tracePt t="13668" x="2319338" y="3651250"/>
          <p14:tracePt t="13685" x="2174875" y="3657600"/>
          <p14:tracePt t="13701" x="2044700" y="3657600"/>
          <p14:tracePt t="13718" x="1900238" y="3657600"/>
          <p14:tracePt t="13735" x="1744663" y="3657600"/>
          <p14:tracePt t="13752" x="1612900" y="3657600"/>
          <p14:tracePt t="13768" x="1508125" y="3657600"/>
          <p14:tracePt t="13785" x="1411288" y="3657600"/>
          <p14:tracePt t="13802" x="1300163" y="3657600"/>
          <p14:tracePt t="13818" x="1195388" y="3663950"/>
          <p14:tracePt t="13835" x="1065213" y="3644900"/>
          <p14:tracePt t="13835" x="992188" y="3644900"/>
          <p14:tracePt t="13852" x="881063" y="3617913"/>
          <p14:tracePt t="13868" x="803275" y="3598863"/>
          <p14:tracePt t="13885" x="757238" y="3586163"/>
          <p14:tracePt t="13901" x="738188" y="3565525"/>
          <p14:tracePt t="13918" x="725488" y="3540125"/>
          <p14:tracePt t="13935" x="725488" y="3513138"/>
          <p14:tracePt t="13951" x="725488" y="3475038"/>
          <p14:tracePt t="13968" x="725488" y="3448050"/>
          <p14:tracePt t="13985" x="731838" y="3429000"/>
          <p14:tracePt t="15252" x="731838" y="3435350"/>
          <p14:tracePt t="15268" x="731838" y="3441700"/>
          <p14:tracePt t="15276" x="731838" y="3448050"/>
          <p14:tracePt t="15284" x="731838" y="3454400"/>
          <p14:tracePt t="15290" x="731838" y="3468688"/>
          <p14:tracePt t="15302" x="731838" y="3487738"/>
          <p14:tracePt t="15318" x="744538" y="3500438"/>
          <p14:tracePt t="15336" x="769938" y="3500438"/>
          <p14:tracePt t="15352" x="784225" y="3500438"/>
          <p14:tracePt t="15368" x="815975" y="3506788"/>
          <p14:tracePt t="15385" x="862013" y="3506788"/>
          <p14:tracePt t="15402" x="908050" y="3506788"/>
          <p14:tracePt t="15418" x="947738" y="3506788"/>
          <p14:tracePt t="15435" x="979488" y="3506788"/>
          <p14:tracePt t="15452" x="1006475" y="3506788"/>
          <p14:tracePt t="15468" x="1012825" y="3506788"/>
          <p14:tracePt t="15485" x="1025525" y="3500438"/>
          <p14:tracePt t="15502" x="1044575" y="3494088"/>
          <p14:tracePt t="15518" x="1058863" y="3494088"/>
          <p14:tracePt t="15535" x="1071563" y="3487738"/>
          <p14:tracePt t="15552" x="1084263" y="3481388"/>
          <p14:tracePt t="15588" x="1090613" y="3481388"/>
          <p14:tracePt t="16676" x="1096963" y="3481388"/>
          <p14:tracePt t="16692" x="1103313" y="3481388"/>
          <p14:tracePt t="16716" x="1109663" y="3481388"/>
          <p14:tracePt t="16732" x="1117600" y="3481388"/>
          <p14:tracePt t="16741" x="1130300" y="3481388"/>
          <p14:tracePt t="16741" x="1143000" y="3481388"/>
          <p14:tracePt t="16751" x="1214438" y="3487738"/>
          <p14:tracePt t="16768" x="1300163" y="3487738"/>
          <p14:tracePt t="16785" x="1397000" y="3487738"/>
          <p14:tracePt t="16801" x="1495425" y="3487738"/>
          <p14:tracePt t="16818" x="1593850" y="3500438"/>
          <p14:tracePt t="16835" x="1671638" y="3500438"/>
          <p14:tracePt t="16851" x="1730375" y="3500438"/>
          <p14:tracePt t="16868" x="1795463" y="3500438"/>
          <p14:tracePt t="16885" x="1809750" y="3500438"/>
          <p14:tracePt t="16901" x="1822450" y="3500438"/>
          <p14:tracePt t="16918" x="1828800" y="3500438"/>
          <p14:tracePt t="16934" x="1835150" y="3494088"/>
          <p14:tracePt t="16951" x="1847850" y="3487738"/>
          <p14:tracePt t="16988" x="1854200" y="3487738"/>
          <p14:tracePt t="17012" x="1862138" y="3481388"/>
          <p14:tracePt t="17204" x="1847850" y="3481388"/>
          <p14:tracePt t="17220" x="1841500" y="3481388"/>
          <p14:tracePt t="17228" x="1828800" y="3481388"/>
          <p14:tracePt t="17242" x="1822450" y="3487738"/>
          <p14:tracePt t="17242" x="1816100" y="3487738"/>
          <p14:tracePt t="17251" x="1789113" y="3487738"/>
          <p14:tracePt t="17268" x="1751013" y="3494088"/>
          <p14:tracePt t="17284" x="1717675" y="3494088"/>
          <p14:tracePt t="17301" x="1684338" y="3494088"/>
          <p14:tracePt t="17318" x="1665288" y="3494088"/>
          <p14:tracePt t="17334" x="1652588" y="3494088"/>
          <p14:tracePt t="17351" x="1639888" y="3494088"/>
          <p14:tracePt t="17368" x="1639888" y="3481388"/>
          <p14:tracePt t="17420" x="1639888" y="3475038"/>
          <p14:tracePt t="17428" x="1646238" y="3475038"/>
          <p14:tracePt t="17434" x="1658938" y="3462338"/>
          <p14:tracePt t="17451" x="1684338" y="3448050"/>
          <p14:tracePt t="17451" x="1730375" y="3422650"/>
          <p14:tracePt t="17468" x="1776413" y="3395663"/>
          <p14:tracePt t="17484" x="1803400" y="3376613"/>
          <p14:tracePt t="17548" x="1809750" y="3376613"/>
          <p14:tracePt t="17556" x="1803400" y="3376613"/>
          <p14:tracePt t="17572" x="1795463" y="3376613"/>
          <p14:tracePt t="17584" x="1795463" y="3382963"/>
          <p14:tracePt t="17584" x="1776413" y="3395663"/>
          <p14:tracePt t="17601" x="1730375" y="3441700"/>
          <p14:tracePt t="17617" x="1698625" y="3487738"/>
          <p14:tracePt t="17634" x="1665288" y="3506788"/>
          <p14:tracePt t="17651" x="1646238" y="3521075"/>
          <p14:tracePt t="17708" x="1646238" y="3527425"/>
          <p14:tracePt t="17740" x="1646238" y="3513138"/>
          <p14:tracePt t="17748" x="1652588" y="3506788"/>
          <p14:tracePt t="17756" x="1652588" y="3500438"/>
          <p14:tracePt t="17767" x="1652588" y="3487738"/>
          <p14:tracePt t="17768" x="1652588" y="3468688"/>
          <p14:tracePt t="17784" x="1665288" y="3441700"/>
          <p14:tracePt t="17801" x="1665288" y="3435350"/>
          <p14:tracePt t="17817" x="1671638" y="3435350"/>
          <p14:tracePt t="17900" x="1677988" y="3435350"/>
          <p14:tracePt t="17908" x="1671638" y="3441700"/>
          <p14:tracePt t="17926" x="1671638" y="3448050"/>
          <p14:tracePt t="17934" x="1671638" y="3454400"/>
          <p14:tracePt t="17934" x="1671638" y="3462338"/>
          <p14:tracePt t="17951" x="1671638" y="3468688"/>
          <p14:tracePt t="17967" x="1671638" y="3475038"/>
          <p14:tracePt t="19244" x="1677988" y="3475038"/>
          <p14:tracePt t="19260" x="1677988" y="3481388"/>
          <p14:tracePt t="19276" x="1684338" y="3481388"/>
          <p14:tracePt t="19284" x="1684338" y="3487738"/>
          <p14:tracePt t="19292" x="1698625" y="3487738"/>
          <p14:tracePt t="19300" x="1704975" y="3500438"/>
          <p14:tracePt t="19308" x="1744663" y="3527425"/>
          <p14:tracePt t="19317" x="1795463" y="3540125"/>
          <p14:tracePt t="19334" x="1862138" y="3559175"/>
          <p14:tracePt t="19350" x="1906588" y="3559175"/>
          <p14:tracePt t="19367" x="1965325" y="3573463"/>
          <p14:tracePt t="19384" x="2017713" y="3573463"/>
          <p14:tracePt t="19400" x="2057400" y="3573463"/>
          <p14:tracePt t="19417" x="2097088" y="3573463"/>
          <p14:tracePt t="19433" x="2141538" y="3573463"/>
          <p14:tracePt t="19450" x="2168525" y="3565525"/>
          <p14:tracePt t="19467" x="2193925" y="3559175"/>
          <p14:tracePt t="19483" x="2220913" y="3540125"/>
          <p14:tracePt t="19500" x="2227263" y="3527425"/>
          <p14:tracePt t="19517" x="2233613" y="3506788"/>
          <p14:tracePt t="19533" x="2233613" y="3487738"/>
          <p14:tracePt t="19550" x="2220913" y="3475038"/>
          <p14:tracePt t="19567" x="2208213" y="3462338"/>
          <p14:tracePt t="19583" x="2201863" y="3454400"/>
          <p14:tracePt t="19600" x="2187575" y="3448050"/>
          <p14:tracePt t="19617" x="2181225" y="3448050"/>
          <p14:tracePt t="19634" x="2174875" y="3441700"/>
          <p14:tracePt t="19650" x="2168525" y="3441700"/>
          <p14:tracePt t="20660" x="2174875" y="3441700"/>
          <p14:tracePt t="22321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Instance Variables Format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0" y="983717"/>
            <a:ext cx="8677836" cy="34040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r>
              <a:rPr lang="en-US" sz="2400" dirty="0" smtClean="0">
                <a:latin typeface="Lucida Sans"/>
              </a:rPr>
              <a:t>Object Instance variables</a:t>
            </a:r>
          </a:p>
          <a:p>
            <a:pPr marL="342900" lvl="0" indent="-342900">
              <a:spcBef>
                <a:spcPct val="20000"/>
              </a:spcBef>
              <a:buFont typeface="Wingdings" charset="2"/>
              <a:buChar char="§"/>
            </a:pPr>
            <a:endParaRPr lang="en-US" sz="2400" dirty="0" smtClean="0">
              <a:latin typeface="Lucida Sans"/>
            </a:endParaRPr>
          </a:p>
          <a:p>
            <a:pPr marL="342900" lvl="0" indent="-342900">
              <a:spcBef>
                <a:spcPct val="20000"/>
              </a:spcBef>
            </a:pPr>
            <a:r>
              <a:rPr lang="en-US" sz="2400" b="1" dirty="0" smtClean="0"/>
              <a:t> 		//Universal Format for a java Object like string</a:t>
            </a:r>
            <a:endParaRPr lang="en-US" sz="2400" dirty="0" smtClean="0">
              <a:latin typeface="Lucida Sans"/>
            </a:endParaRPr>
          </a:p>
          <a:p>
            <a:r>
              <a:rPr lang="en-US" sz="2400" b="1" dirty="0" smtClean="0"/>
              <a:t>	</a:t>
            </a:r>
            <a:r>
              <a:rPr lang="en-US" sz="2400" b="1" dirty="0" smtClean="0">
                <a:solidFill>
                  <a:srgbClr val="FF0000"/>
                </a:solidFill>
              </a:rPr>
              <a:t>private </a:t>
            </a:r>
            <a:r>
              <a:rPr lang="en-US" sz="2400" b="1" dirty="0" err="1" smtClean="0">
                <a:solidFill>
                  <a:srgbClr val="FF0000"/>
                </a:solidFill>
              </a:rPr>
              <a:t>ObjectType</a:t>
            </a:r>
            <a:r>
              <a:rPr lang="en-US" sz="2400" b="1" dirty="0" smtClean="0">
                <a:solidFill>
                  <a:srgbClr val="FF0000"/>
                </a:solidFill>
              </a:rPr>
              <a:t> </a:t>
            </a:r>
            <a:r>
              <a:rPr lang="en-US" sz="2400" b="1" dirty="0" err="1" smtClean="0">
                <a:solidFill>
                  <a:srgbClr val="FF0000"/>
                </a:solidFill>
              </a:rPr>
              <a:t>varName</a:t>
            </a:r>
            <a:r>
              <a:rPr lang="en-US" sz="2400" b="1" dirty="0" smtClean="0">
                <a:solidFill>
                  <a:srgbClr val="FF0000"/>
                </a:solidFill>
              </a:rPr>
              <a:t>;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       </a:t>
            </a:r>
            <a:r>
              <a:rPr lang="en-US" sz="2400" b="1" dirty="0" smtClean="0">
                <a:solidFill>
                  <a:srgbClr val="3366FF"/>
                </a:solidFill>
              </a:rPr>
              <a:t>private String </a:t>
            </a:r>
            <a:r>
              <a:rPr lang="en-US" sz="2400" b="1" dirty="0" err="1" smtClean="0">
                <a:solidFill>
                  <a:srgbClr val="3366FF"/>
                </a:solidFill>
              </a:rPr>
              <a:t>carModel</a:t>
            </a:r>
            <a:r>
              <a:rPr lang="en-US" sz="2400" b="1" dirty="0" smtClean="0">
                <a:solidFill>
                  <a:srgbClr val="3366FF"/>
                </a:solidFill>
              </a:rPr>
              <a:t>;  </a:t>
            </a:r>
            <a:r>
              <a:rPr lang="en-US" sz="2400" b="1" dirty="0" smtClean="0"/>
              <a:t>//instance variable for Car Object</a:t>
            </a:r>
          </a:p>
          <a:p>
            <a:endParaRPr lang="en-US" sz="2400" b="1" dirty="0" smtClean="0"/>
          </a:p>
          <a:p>
            <a:pPr marL="342900" lvl="0" indent="-342900">
              <a:spcBef>
                <a:spcPct val="20000"/>
              </a:spcBef>
            </a:pPr>
            <a:r>
              <a:rPr lang="en-US" sz="2400" b="1" dirty="0" smtClean="0">
                <a:latin typeface="Lucida Sans"/>
              </a:rPr>
              <a:t>	</a:t>
            </a:r>
            <a:r>
              <a:rPr lang="en-US" sz="2400" dirty="0" smtClean="0">
                <a:latin typeface="Lucida Sans"/>
              </a:rPr>
              <a:t> </a:t>
            </a:r>
            <a:endParaRPr lang="en-US" sz="2400" dirty="0">
              <a:latin typeface="Lucida Sans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99"/>
    </mc:Choice>
    <mc:Fallback xmlns="">
      <p:transition spd="slow" advTm="23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41" x="1816100" y="2782888"/>
          <p14:tracePt t="4724" x="1816100" y="2776538"/>
          <p14:tracePt t="4892" x="1822450" y="2776538"/>
          <p14:tracePt t="4916" x="1828800" y="2776538"/>
          <p14:tracePt t="4932" x="1841500" y="2776538"/>
          <p14:tracePt t="4941" x="1847850" y="2776538"/>
          <p14:tracePt t="4948" x="1854200" y="2776538"/>
          <p14:tracePt t="4956" x="1868488" y="2776538"/>
          <p14:tracePt t="4965" x="1874838" y="2776538"/>
          <p14:tracePt t="4982" x="1881188" y="2776538"/>
          <p14:tracePt t="5077" x="1874838" y="2776538"/>
          <p14:tracePt t="5085" x="1854200" y="2776538"/>
          <p14:tracePt t="5093" x="1816100" y="2776538"/>
          <p14:tracePt t="5101" x="1770063" y="2776538"/>
          <p14:tracePt t="5101" x="1711325" y="2776538"/>
          <p14:tracePt t="5117" x="1574800" y="2776538"/>
          <p14:tracePt t="5133" x="1390650" y="2776538"/>
          <p14:tracePt t="5149" x="1266825" y="2776538"/>
          <p14:tracePt t="5166" x="1155700" y="2776538"/>
          <p14:tracePt t="5182" x="1050925" y="2776538"/>
          <p14:tracePt t="5199" x="973138" y="2776538"/>
          <p14:tracePt t="5216" x="901700" y="2776538"/>
          <p14:tracePt t="5233" x="849313" y="2776538"/>
          <p14:tracePt t="5249" x="809625" y="2768600"/>
          <p14:tracePt t="5266" x="790575" y="2768600"/>
          <p14:tracePt t="5282" x="784225" y="2768600"/>
          <p14:tracePt t="5413" x="790575" y="2768600"/>
          <p14:tracePt t="5421" x="796925" y="2768600"/>
          <p14:tracePt t="5433" x="803275" y="2768600"/>
          <p14:tracePt t="5433" x="842963" y="2762250"/>
          <p14:tracePt t="5449" x="908050" y="2762250"/>
          <p14:tracePt t="5466" x="985838" y="2762250"/>
          <p14:tracePt t="5482" x="1109663" y="2762250"/>
          <p14:tracePt t="5499" x="1247775" y="2762250"/>
          <p14:tracePt t="5516" x="1411288" y="2762250"/>
          <p14:tracePt t="5532" x="1619250" y="2762250"/>
          <p14:tracePt t="5549" x="1724025" y="2762250"/>
          <p14:tracePt t="5566" x="1809750" y="2762250"/>
          <p14:tracePt t="5582" x="1854200" y="2755900"/>
          <p14:tracePt t="5599" x="1862138" y="2755900"/>
          <p14:tracePt t="5717" x="1854200" y="2755900"/>
          <p14:tracePt t="5718" x="1847850" y="2755900"/>
          <p14:tracePt t="5733" x="1841500" y="2755900"/>
          <p14:tracePt t="5733" x="1835150" y="2755900"/>
          <p14:tracePt t="5749" x="1816100" y="2762250"/>
          <p14:tracePt t="5766" x="1789113" y="2762250"/>
          <p14:tracePt t="5782" x="1757363" y="2762250"/>
          <p14:tracePt t="5799" x="1711325" y="2762250"/>
          <p14:tracePt t="5816" x="1652588" y="2762250"/>
          <p14:tracePt t="5832" x="1566863" y="2762250"/>
          <p14:tracePt t="5849" x="1476375" y="2762250"/>
          <p14:tracePt t="5866" x="1358900" y="2749550"/>
          <p14:tracePt t="5883" x="1273175" y="2749550"/>
          <p14:tracePt t="5899" x="1195388" y="2736850"/>
          <p14:tracePt t="5916" x="1149350" y="2717800"/>
          <p14:tracePt t="5932" x="1077913" y="2690813"/>
          <p14:tracePt t="5949" x="1044575" y="2678113"/>
          <p14:tracePt t="5965" x="1025525" y="2678113"/>
          <p14:tracePt t="5982" x="1019175" y="2671763"/>
          <p14:tracePt t="6460" x="1025525" y="2671763"/>
          <p14:tracePt t="6493" x="1031875" y="2671763"/>
          <p14:tracePt t="6510" x="1038225" y="2671763"/>
          <p14:tracePt t="6517" x="1044575" y="2671763"/>
          <p14:tracePt t="6517" x="1058863" y="2671763"/>
          <p14:tracePt t="6532" x="1084263" y="2678113"/>
          <p14:tracePt t="6549" x="1117600" y="2678113"/>
          <p14:tracePt t="6565" x="1143000" y="2678113"/>
          <p14:tracePt t="6582" x="1182688" y="2678113"/>
          <p14:tracePt t="6599" x="1220788" y="2678113"/>
          <p14:tracePt t="6615" x="1287463" y="2678113"/>
          <p14:tracePt t="6632" x="1346200" y="2684463"/>
          <p14:tracePt t="6649" x="1443038" y="2684463"/>
          <p14:tracePt t="6665" x="1541463" y="2684463"/>
          <p14:tracePt t="6682" x="1625600" y="2690813"/>
          <p14:tracePt t="6699" x="1698625" y="2690813"/>
          <p14:tracePt t="6715" x="1730375" y="2690813"/>
          <p14:tracePt t="6732" x="1736725" y="2690813"/>
          <p14:tracePt t="6780" x="1736725" y="2697163"/>
          <p14:tracePt t="6836" x="1730375" y="2697163"/>
          <p14:tracePt t="6845" x="1724025" y="2697163"/>
          <p14:tracePt t="6852" x="1711325" y="2697163"/>
          <p14:tracePt t="6865" x="1671638" y="2697163"/>
          <p14:tracePt t="6868" x="1554163" y="2697163"/>
          <p14:tracePt t="6882" x="1411288" y="2697163"/>
          <p14:tracePt t="6899" x="1220788" y="2697163"/>
          <p14:tracePt t="6915" x="1038225" y="2684463"/>
          <p14:tracePt t="6932" x="881063" y="2684463"/>
          <p14:tracePt t="6932" x="822325" y="2684463"/>
          <p14:tracePt t="6949" x="731838" y="2684463"/>
          <p14:tracePt t="6965" x="711200" y="2684463"/>
          <p14:tracePt t="7132" x="719138" y="2684463"/>
          <p14:tracePt t="7156" x="725488" y="2684463"/>
          <p14:tracePt t="7180" x="731838" y="2684463"/>
          <p14:tracePt t="7212" x="738188" y="2684463"/>
          <p14:tracePt t="7220" x="744538" y="2684463"/>
          <p14:tracePt t="8037" x="750888" y="2684463"/>
          <p14:tracePt t="8061" x="757238" y="2684463"/>
          <p14:tracePt t="8077" x="763588" y="2684463"/>
          <p14:tracePt t="8085" x="769938" y="2684463"/>
          <p14:tracePt t="8101" x="777875" y="2684463"/>
          <p14:tracePt t="8116" x="784225" y="2684463"/>
          <p14:tracePt t="8116" x="790575" y="2684463"/>
          <p14:tracePt t="8132" x="803275" y="2684463"/>
          <p14:tracePt t="8149" x="822325" y="2684463"/>
          <p14:tracePt t="8166" x="842963" y="2690813"/>
          <p14:tracePt t="8182" x="849313" y="2690813"/>
          <p14:tracePt t="8199" x="881063" y="2703513"/>
          <p14:tracePt t="8216" x="908050" y="2717800"/>
          <p14:tracePt t="8232" x="954088" y="2724150"/>
          <p14:tracePt t="8249" x="998538" y="2730500"/>
          <p14:tracePt t="8266" x="1050925" y="2743200"/>
          <p14:tracePt t="8282" x="1117600" y="2749550"/>
          <p14:tracePt t="8299" x="1168400" y="2755900"/>
          <p14:tracePt t="8316" x="1235075" y="2755900"/>
          <p14:tracePt t="8332" x="1287463" y="2762250"/>
          <p14:tracePt t="8349" x="1331913" y="2762250"/>
          <p14:tracePt t="8366" x="1358900" y="2762250"/>
          <p14:tracePt t="8382" x="1371600" y="2762250"/>
          <p14:tracePt t="8399" x="1377950" y="2762250"/>
          <p14:tracePt t="9324" x="1384300" y="2755900"/>
          <p14:tracePt t="9332" x="1397000" y="2749550"/>
          <p14:tracePt t="9348" x="1423988" y="2730500"/>
          <p14:tracePt t="9349" x="1443038" y="2717800"/>
          <p14:tracePt t="9365" x="1470025" y="2703513"/>
          <p14:tracePt t="9381" x="1482725" y="2697163"/>
          <p14:tracePt t="9476" x="1482725" y="2709863"/>
          <p14:tracePt t="9484" x="1489075" y="2730500"/>
          <p14:tracePt t="9492" x="1495425" y="2743200"/>
          <p14:tracePt t="9500" x="1508125" y="2762250"/>
          <p14:tracePt t="9508" x="1528763" y="2782888"/>
          <p14:tracePt t="9516" x="1574800" y="2814638"/>
          <p14:tracePt t="9531" x="1625600" y="2854325"/>
          <p14:tracePt t="9547" x="1684338" y="2873375"/>
          <p14:tracePt t="9564" x="1822450" y="2925763"/>
          <p14:tracePt t="9581" x="1939925" y="2946400"/>
          <p14:tracePt t="9597" x="2063750" y="2978150"/>
          <p14:tracePt t="9614" x="2193925" y="2978150"/>
          <p14:tracePt t="9631" x="2332038" y="2984500"/>
          <p14:tracePt t="9647" x="2422525" y="2978150"/>
          <p14:tracePt t="9664" x="2514600" y="2978150"/>
          <p14:tracePt t="9681" x="2579688" y="2971800"/>
          <p14:tracePt t="9697" x="2619375" y="2946400"/>
          <p14:tracePt t="9714" x="2659063" y="2919413"/>
          <p14:tracePt t="9731" x="2684463" y="2887663"/>
          <p14:tracePt t="9747" x="2697163" y="2854325"/>
          <p14:tracePt t="9764" x="2703513" y="2820988"/>
          <p14:tracePt t="9781" x="2703513" y="2808288"/>
          <p14:tracePt t="9797" x="2678113" y="2776538"/>
          <p14:tracePt t="9814" x="2659063" y="2755900"/>
          <p14:tracePt t="9831" x="2625725" y="2724150"/>
          <p14:tracePt t="9848" x="2586038" y="2717800"/>
          <p14:tracePt t="9864" x="2527300" y="2717800"/>
          <p14:tracePt t="9881" x="2455863" y="2717800"/>
          <p14:tracePt t="9898" x="2384425" y="2717800"/>
          <p14:tracePt t="9914" x="2319338" y="2717800"/>
          <p14:tracePt t="9931" x="2266950" y="2717800"/>
          <p14:tracePt t="9947" x="2239963" y="2717800"/>
          <p14:tracePt t="9964" x="2193925" y="2736850"/>
          <p14:tracePt t="9981" x="2168525" y="2755900"/>
          <p14:tracePt t="9997" x="2155825" y="2776538"/>
          <p14:tracePt t="10014" x="2141538" y="2795588"/>
          <p14:tracePt t="10031" x="2141538" y="2801938"/>
          <p14:tracePt t="10108" x="2149475" y="2801938"/>
          <p14:tracePt t="10116" x="2155825" y="2801938"/>
          <p14:tracePt t="10124" x="2168525" y="2795588"/>
          <p14:tracePt t="10132" x="2187575" y="2789238"/>
          <p14:tracePt t="10147" x="2208213" y="2776538"/>
          <p14:tracePt t="10164" x="2220913" y="2762250"/>
          <p14:tracePt t="10180" x="2220913" y="2743200"/>
          <p14:tracePt t="10197" x="2220913" y="2730500"/>
          <p14:tracePt t="10214" x="2214563" y="2724150"/>
          <p14:tracePt t="10230" x="2208213" y="2717800"/>
          <p14:tracePt t="10247" x="2187575" y="2717800"/>
          <p14:tracePt t="10264" x="2174875" y="2717800"/>
          <p14:tracePt t="10280" x="2155825" y="2717800"/>
          <p14:tracePt t="10297" x="2135188" y="2717800"/>
          <p14:tracePt t="10314" x="2128838" y="2717800"/>
          <p14:tracePt t="10330" x="2128838" y="2724150"/>
          <p14:tracePt t="11452" x="2135188" y="2724150"/>
          <p14:tracePt t="11466" x="2174875" y="2724150"/>
          <p14:tracePt t="11466" x="2279650" y="2724150"/>
          <p14:tracePt t="11480" x="2390775" y="2724150"/>
          <p14:tracePt t="11497" x="2520950" y="2730500"/>
          <p14:tracePt t="11513" x="2697163" y="2730500"/>
          <p14:tracePt t="11530" x="2835275" y="2736850"/>
          <p14:tracePt t="11547" x="2959100" y="2736850"/>
          <p14:tracePt t="11563" x="3055938" y="2736850"/>
          <p14:tracePt t="11580" x="3187700" y="2736850"/>
          <p14:tracePt t="11597" x="3292475" y="2736850"/>
          <p14:tracePt t="11613" x="3376613" y="2736850"/>
          <p14:tracePt t="11630" x="3468688" y="2736850"/>
          <p14:tracePt t="11647" x="3540125" y="2730500"/>
          <p14:tracePt t="11663" x="3586163" y="2724150"/>
          <p14:tracePt t="11680" x="3611563" y="2717800"/>
          <p14:tracePt t="11772" x="3605213" y="2717800"/>
          <p14:tracePt t="11788" x="3598863" y="2717800"/>
          <p14:tracePt t="11800" x="3592513" y="2717800"/>
          <p14:tracePt t="11800" x="3579813" y="2724150"/>
          <p14:tracePt t="11813" x="3559175" y="2724150"/>
          <p14:tracePt t="11830" x="3506788" y="2724150"/>
          <p14:tracePt t="11846" x="3409950" y="2724150"/>
          <p14:tracePt t="11863" x="3311525" y="2724150"/>
          <p14:tracePt t="11880" x="3225800" y="2724150"/>
          <p14:tracePt t="11897" x="3160713" y="2724150"/>
          <p14:tracePt t="11913" x="3135313" y="2724150"/>
          <p14:tracePt t="11930" x="3122613" y="2724150"/>
          <p14:tracePt t="12036" x="3128963" y="2724150"/>
          <p14:tracePt t="12044" x="3141663" y="2724150"/>
          <p14:tracePt t="12063" x="3200400" y="2724150"/>
          <p14:tracePt t="12064" x="3298825" y="2724150"/>
          <p14:tracePt t="12080" x="3409950" y="2724150"/>
          <p14:tracePt t="12097" x="3540125" y="2724150"/>
          <p14:tracePt t="12113" x="3663950" y="2724150"/>
          <p14:tracePt t="12130" x="3749675" y="2724150"/>
          <p14:tracePt t="12147" x="3787775" y="2724150"/>
          <p14:tracePt t="12163" x="3794125" y="2730500"/>
          <p14:tracePt t="13372" x="3787775" y="2730500"/>
          <p14:tracePt t="13385" x="3781425" y="2730500"/>
          <p14:tracePt t="13385" x="3781425" y="2736850"/>
          <p14:tracePt t="13420" x="3775075" y="2736850"/>
          <p14:tracePt t="13452" x="3768725" y="2736850"/>
          <p14:tracePt t="13468" x="3762375" y="2736850"/>
          <p14:tracePt t="13476" x="3756025" y="2736850"/>
          <p14:tracePt t="13492" x="3749675" y="2743200"/>
          <p14:tracePt t="13516" x="3741738" y="2743200"/>
          <p14:tracePt t="13532" x="3735388" y="2743200"/>
          <p14:tracePt t="13540" x="3729038" y="2743200"/>
          <p14:tracePt t="13556" x="3722688" y="2743200"/>
          <p14:tracePt t="13572" x="3716338" y="2743200"/>
          <p14:tracePt t="13576" x="3709988" y="2743200"/>
          <p14:tracePt t="13596" x="3703638" y="2743200"/>
          <p14:tracePt t="13596" x="3690938" y="2749550"/>
          <p14:tracePt t="13612" x="3663950" y="2749550"/>
          <p14:tracePt t="13629" x="3638550" y="2755900"/>
          <p14:tracePt t="13646" x="3611563" y="2755900"/>
          <p14:tracePt t="13662" x="3573463" y="2768600"/>
          <p14:tracePt t="13679" x="3521075" y="2782888"/>
          <p14:tracePt t="13696" x="3468688" y="2782888"/>
          <p14:tracePt t="13712" x="3409950" y="2789238"/>
          <p14:tracePt t="13729" x="3357563" y="2808288"/>
          <p14:tracePt t="13746" x="3317875" y="2814638"/>
          <p14:tracePt t="13762" x="3271838" y="2835275"/>
          <p14:tracePt t="13779" x="3225800" y="2841625"/>
          <p14:tracePt t="13796" x="3128963" y="2894013"/>
          <p14:tracePt t="13813" x="3063875" y="2919413"/>
          <p14:tracePt t="13829" x="2984500" y="2959100"/>
          <p14:tracePt t="13846" x="2913063" y="2990850"/>
          <p14:tracePt t="13862" x="2854325" y="3017838"/>
          <p14:tracePt t="13879" x="2789238" y="3049588"/>
          <p14:tracePt t="13896" x="2730500" y="3082925"/>
          <p14:tracePt t="13912" x="2638425" y="3122613"/>
          <p14:tracePt t="13929" x="2579688" y="3154363"/>
          <p14:tracePt t="13946" x="2520950" y="3187700"/>
          <p14:tracePt t="13962" x="2462213" y="3233738"/>
          <p14:tracePt t="13979" x="2397125" y="3271838"/>
          <p14:tracePt t="13996" x="2298700" y="3317875"/>
          <p14:tracePt t="14012" x="2266950" y="3336925"/>
          <p14:tracePt t="14029" x="2214563" y="3357563"/>
          <p14:tracePt t="14046" x="2174875" y="3370263"/>
          <p14:tracePt t="14062" x="2141538" y="3376613"/>
          <p14:tracePt t="14079" x="2097088" y="3389313"/>
          <p14:tracePt t="14096" x="2063750" y="3395663"/>
          <p14:tracePt t="14112" x="2011363" y="3403600"/>
          <p14:tracePt t="14129" x="1958975" y="3422650"/>
          <p14:tracePt t="14146" x="1912938" y="3422650"/>
          <p14:tracePt t="14162" x="1874838" y="3429000"/>
          <p14:tracePt t="14179" x="1809750" y="3435350"/>
          <p14:tracePt t="14196" x="1704975" y="3435350"/>
          <p14:tracePt t="14213" x="1633538" y="3435350"/>
          <p14:tracePt t="14229" x="1560513" y="3435350"/>
          <p14:tracePt t="14246" x="1476375" y="3435350"/>
          <p14:tracePt t="14262" x="1404938" y="3435350"/>
          <p14:tracePt t="14279" x="1325563" y="3435350"/>
          <p14:tracePt t="14295" x="1254125" y="3435350"/>
          <p14:tracePt t="14312" x="1189038" y="3435350"/>
          <p14:tracePt t="14329" x="1130300" y="3435350"/>
          <p14:tracePt t="14346" x="1090613" y="3435350"/>
          <p14:tracePt t="14362" x="1050925" y="3429000"/>
          <p14:tracePt t="14379" x="1019175" y="3429000"/>
          <p14:tracePt t="14396" x="998538" y="3416300"/>
          <p14:tracePt t="14413" x="985838" y="3416300"/>
          <p14:tracePt t="14429" x="979488" y="3416300"/>
          <p14:tracePt t="14446" x="973138" y="3416300"/>
          <p14:tracePt t="17828" x="973138" y="3422650"/>
          <p14:tracePt t="17833" x="973138" y="3429000"/>
          <p14:tracePt t="17844" x="979488" y="3435350"/>
          <p14:tracePt t="17845" x="985838" y="3448050"/>
          <p14:tracePt t="17861" x="992188" y="3468688"/>
          <p14:tracePt t="17878" x="1019175" y="3487738"/>
          <p14:tracePt t="17894" x="1038225" y="3494088"/>
          <p14:tracePt t="17911" x="1096963" y="3500438"/>
          <p14:tracePt t="17927" x="1155700" y="3500438"/>
          <p14:tracePt t="17944" x="1273175" y="3500438"/>
          <p14:tracePt t="17961" x="1384300" y="3500438"/>
          <p14:tracePt t="17977" x="1528763" y="3500438"/>
          <p14:tracePt t="17994" x="1652588" y="3500438"/>
          <p14:tracePt t="18011" x="1776413" y="3500438"/>
          <p14:tracePt t="18027" x="1920875" y="3500438"/>
          <p14:tracePt t="18044" x="1973263" y="3500438"/>
          <p14:tracePt t="18061" x="1992313" y="3494088"/>
          <p14:tracePt t="18077" x="2011363" y="3481388"/>
          <p14:tracePt t="18094" x="2024063" y="3468688"/>
          <p14:tracePt t="18111" x="2032000" y="3462338"/>
          <p14:tracePt t="18127" x="2038350" y="3448050"/>
          <p14:tracePt t="18144" x="2038350" y="3441700"/>
          <p14:tracePt t="18161" x="2038350" y="3435350"/>
          <p14:tracePt t="18396" x="2032000" y="3435350"/>
          <p14:tracePt t="18436" x="2032000" y="3441700"/>
          <p14:tracePt t="19372" x="2032000" y="3448050"/>
          <p14:tracePt t="19392" x="2024063" y="3448050"/>
          <p14:tracePt t="19396" x="2024063" y="3462338"/>
          <p14:tracePt t="19420" x="2024063" y="3468688"/>
          <p14:tracePt t="19428" x="2024063" y="3475038"/>
          <p14:tracePt t="19444" x="2024063" y="3481388"/>
          <p14:tracePt t="19447" x="2024063" y="3487738"/>
          <p14:tracePt t="19460" x="2024063" y="3500438"/>
          <p14:tracePt t="19477" x="2032000" y="3513138"/>
          <p14:tracePt t="19494" x="2038350" y="3527425"/>
          <p14:tracePt t="19510" x="2051050" y="3546475"/>
          <p14:tracePt t="19527" x="2076450" y="3559175"/>
          <p14:tracePt t="19543" x="2128838" y="3565525"/>
          <p14:tracePt t="19560" x="2181225" y="3565525"/>
          <p14:tracePt t="19577" x="2279650" y="3565525"/>
          <p14:tracePt t="19593" x="2378075" y="3573463"/>
          <p14:tracePt t="19610" x="2474913" y="3573463"/>
          <p14:tracePt t="19627" x="2573338" y="3573463"/>
          <p14:tracePt t="19643" x="2703513" y="3573463"/>
          <p14:tracePt t="19660" x="2762250" y="3573463"/>
          <p14:tracePt t="19677" x="2808288" y="3565525"/>
          <p14:tracePt t="19693" x="2827338" y="3552825"/>
          <p14:tracePt t="19710" x="2841625" y="3540125"/>
          <p14:tracePt t="19727" x="2854325" y="3527425"/>
          <p14:tracePt t="19743" x="2854325" y="3506788"/>
          <p14:tracePt t="19760" x="2854325" y="3487738"/>
          <p14:tracePt t="19777" x="2847975" y="3481388"/>
          <p14:tracePt t="19794" x="2841625" y="3481388"/>
          <p14:tracePt t="19810" x="2835275" y="3481388"/>
          <p14:tracePt t="19852" x="2827338" y="3475038"/>
          <p14:tracePt t="19875" x="2820988" y="3475038"/>
          <p14:tracePt t="19884" x="2820988" y="3468688"/>
          <p14:tracePt t="19892" x="2814638" y="3468688"/>
          <p14:tracePt t="22509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26ADAE"/>
                </a:solidFill>
              </a:rPr>
              <a:t>Syntax 3.1 </a:t>
            </a:r>
            <a:r>
              <a:rPr lang="en-US" sz="3200" dirty="0" smtClean="0"/>
              <a:t>Instance Variable Declaration</a:t>
            </a:r>
            <a:endParaRPr lang="en-US" sz="3200" dirty="0"/>
          </a:p>
        </p:txBody>
      </p:sp>
      <p:pic>
        <p:nvPicPr>
          <p:cNvPr id="4" name="Picture 3" descr="syntax3.1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929" y="975300"/>
            <a:ext cx="8710081" cy="335408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698"/>
    </mc:Choice>
    <mc:Fallback xmlns="">
      <p:transition spd="slow" advTm="77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90" x="2468563" y="2024063"/>
          <p14:tracePt t="8541" x="2468563" y="2032000"/>
          <p14:tracePt t="8551" x="2481263" y="2044700"/>
          <p14:tracePt t="8556" x="2495550" y="2057400"/>
          <p14:tracePt t="8557" x="2540000" y="2109788"/>
          <p14:tracePt t="8574" x="2598738" y="2168525"/>
          <p14:tracePt t="8590" x="2665413" y="2233613"/>
          <p14:tracePt t="8607" x="2736850" y="2292350"/>
          <p14:tracePt t="8624" x="2814638" y="2351088"/>
          <p14:tracePt t="8640" x="2900363" y="2390775"/>
          <p14:tracePt t="8657" x="3017838" y="2403475"/>
          <p14:tracePt t="8674" x="3128963" y="2409825"/>
          <p14:tracePt t="8690" x="3252788" y="2409825"/>
          <p14:tracePt t="8707" x="3370263" y="2409825"/>
          <p14:tracePt t="8724" x="3500438" y="2409825"/>
          <p14:tracePt t="8740" x="3624263" y="2397125"/>
          <p14:tracePt t="8740" x="3676650" y="2397125"/>
          <p14:tracePt t="8757" x="3808413" y="2390775"/>
          <p14:tracePt t="8773" x="3957638" y="2378075"/>
          <p14:tracePt t="8790" x="4114800" y="2351088"/>
          <p14:tracePt t="8807" x="4265613" y="2311400"/>
          <p14:tracePt t="8824" x="4402138" y="2273300"/>
          <p14:tracePt t="8840" x="4552950" y="2220913"/>
          <p14:tracePt t="8857" x="4676775" y="2181225"/>
          <p14:tracePt t="8874" x="4781550" y="2135188"/>
          <p14:tracePt t="8890" x="4872038" y="2090738"/>
          <p14:tracePt t="8907" x="4945063" y="2032000"/>
          <p14:tracePt t="8924" x="5003800" y="1965325"/>
          <p14:tracePt t="8940" x="5062538" y="1900238"/>
          <p14:tracePt t="8957" x="5106988" y="1809750"/>
          <p14:tracePt t="8973" x="5113338" y="1757363"/>
          <p14:tracePt t="8990" x="5121275" y="1704975"/>
          <p14:tracePt t="9007" x="5127625" y="1639888"/>
          <p14:tracePt t="9024" x="5127625" y="1587500"/>
          <p14:tracePt t="9040" x="5127625" y="1535113"/>
          <p14:tracePt t="9057" x="5121275" y="1489075"/>
          <p14:tracePt t="9074" x="5106988" y="1455738"/>
          <p14:tracePt t="9090" x="5106988" y="1436688"/>
          <p14:tracePt t="9107" x="5094288" y="1417638"/>
          <p14:tracePt t="9123" x="5094288" y="1411288"/>
          <p14:tracePt t="9140" x="5094288" y="1404938"/>
          <p14:tracePt t="9157" x="5087938" y="1404938"/>
          <p14:tracePt t="9405" x="5087938" y="1417638"/>
          <p14:tracePt t="9413" x="5094288" y="1430338"/>
          <p14:tracePt t="9423" x="5106988" y="1449388"/>
          <p14:tracePt t="9424" x="5127625" y="1508125"/>
          <p14:tracePt t="9440" x="5153025" y="1574800"/>
          <p14:tracePt t="9457" x="5192713" y="1639888"/>
          <p14:tracePt t="9473" x="5218113" y="1711325"/>
          <p14:tracePt t="9490" x="5264150" y="1770063"/>
          <p14:tracePt t="9507" x="5291138" y="1841500"/>
          <p14:tracePt t="9523" x="5316538" y="1912938"/>
          <p14:tracePt t="9540" x="5316538" y="1965325"/>
          <p14:tracePt t="9557" x="5316538" y="2063750"/>
          <p14:tracePt t="9573" x="5316538" y="2122488"/>
          <p14:tracePt t="9590" x="5316538" y="2162175"/>
          <p14:tracePt t="9606" x="5316538" y="2214563"/>
          <p14:tracePt t="9623" x="5303838" y="2260600"/>
          <p14:tracePt t="9640" x="5291138" y="2286000"/>
          <p14:tracePt t="9657" x="5283200" y="2319338"/>
          <p14:tracePt t="9673" x="5276850" y="2325688"/>
          <p14:tracePt t="9690" x="5276850" y="2338388"/>
          <p14:tracePt t="9706" x="5276850" y="2344738"/>
          <p14:tracePt t="9723" x="5270500" y="2351088"/>
          <p14:tracePt t="9740" x="5245100" y="2344738"/>
          <p14:tracePt t="9757" x="5186363" y="2311400"/>
          <p14:tracePt t="9773" x="5173663" y="2298700"/>
          <p14:tracePt t="9981" x="5165725" y="2305050"/>
          <p14:tracePt t="9989" x="5159375" y="2319338"/>
          <p14:tracePt t="9997" x="5146675" y="2319338"/>
          <p14:tracePt t="10006" x="5146675" y="2305050"/>
          <p14:tracePt t="10069" x="5153025" y="2305050"/>
          <p14:tracePt t="10109" x="5159375" y="2305050"/>
          <p14:tracePt t="10133" x="5165725" y="2305050"/>
          <p14:tracePt t="10141" x="5173663" y="2305050"/>
          <p14:tracePt t="10141" x="5186363" y="2298700"/>
          <p14:tracePt t="10156" x="5232400" y="2286000"/>
          <p14:tracePt t="10173" x="5257800" y="2273300"/>
          <p14:tracePt t="10190" x="5322888" y="2252663"/>
          <p14:tracePt t="10207" x="5394325" y="2220913"/>
          <p14:tracePt t="10223" x="5453063" y="2187575"/>
          <p14:tracePt t="10240" x="5526088" y="2162175"/>
          <p14:tracePt t="10256" x="5578475" y="2109788"/>
          <p14:tracePt t="10273" x="5630863" y="2057400"/>
          <p14:tracePt t="10290" x="5689600" y="1998663"/>
          <p14:tracePt t="10307" x="5734050" y="1927225"/>
          <p14:tracePt t="10323" x="5761038" y="1862138"/>
          <p14:tracePt t="10340" x="5780088" y="1770063"/>
          <p14:tracePt t="10356" x="5786438" y="1646238"/>
          <p14:tracePt t="10373" x="5786438" y="1566863"/>
          <p14:tracePt t="10390" x="5786438" y="1470025"/>
          <p14:tracePt t="10407" x="5740400" y="1377950"/>
          <p14:tracePt t="10423" x="5702300" y="1306513"/>
          <p14:tracePt t="10440" x="5675313" y="1273175"/>
          <p14:tracePt t="10456" x="5656263" y="1241425"/>
          <p14:tracePt t="10473" x="5630863" y="1235075"/>
          <p14:tracePt t="10489" x="5622925" y="1235075"/>
          <p14:tracePt t="10573" x="5616575" y="1235075"/>
          <p14:tracePt t="10733" x="5616575" y="1241425"/>
          <p14:tracePt t="10749" x="5616575" y="1247775"/>
          <p14:tracePt t="10757" x="5616575" y="1266825"/>
          <p14:tracePt t="10765" x="5616575" y="1279525"/>
          <p14:tracePt t="10773" x="5622925" y="1325563"/>
          <p14:tracePt t="10789" x="5649913" y="1390650"/>
          <p14:tracePt t="10806" x="5656263" y="1455738"/>
          <p14:tracePt t="10823" x="5656263" y="1554163"/>
          <p14:tracePt t="10840" x="5662613" y="1633538"/>
          <p14:tracePt t="10856" x="5668963" y="1724025"/>
          <p14:tracePt t="10873" x="5668963" y="1789113"/>
          <p14:tracePt t="10889" x="5668963" y="1862138"/>
          <p14:tracePt t="10906" x="5649913" y="1939925"/>
          <p14:tracePt t="10923" x="5610225" y="2005013"/>
          <p14:tracePt t="10940" x="5551488" y="2076450"/>
          <p14:tracePt t="10956" x="5480050" y="2155825"/>
          <p14:tracePt t="10973" x="5434013" y="2193925"/>
          <p14:tracePt t="10989" x="5387975" y="2220913"/>
          <p14:tracePt t="11006" x="5375275" y="2227263"/>
          <p14:tracePt t="11141" x="5368925" y="2227263"/>
          <p14:tracePt t="11154" x="5349875" y="2233613"/>
          <p14:tracePt t="11157" x="5329238" y="2233613"/>
          <p14:tracePt t="11172" x="5232400" y="2233613"/>
          <p14:tracePt t="11173" x="5106988" y="2233613"/>
          <p14:tracePt t="11189" x="4918075" y="2220913"/>
          <p14:tracePt t="11206" x="4584700" y="2220913"/>
          <p14:tracePt t="11223" x="4192588" y="2220913"/>
          <p14:tracePt t="11239" x="3781425" y="2220913"/>
          <p14:tracePt t="11256" x="3389313" y="2220913"/>
          <p14:tracePt t="11273" x="2984500" y="2220913"/>
          <p14:tracePt t="11289" x="2613025" y="2220913"/>
          <p14:tracePt t="11306" x="2319338" y="2227263"/>
          <p14:tracePt t="11323" x="2116138" y="2214563"/>
          <p14:tracePt t="11340" x="2005013" y="2208213"/>
          <p14:tracePt t="11356" x="1874838" y="2181225"/>
          <p14:tracePt t="11373" x="1828800" y="2155825"/>
          <p14:tracePt t="11389" x="1809750" y="2135188"/>
          <p14:tracePt t="11406" x="1789113" y="2097088"/>
          <p14:tracePt t="11422" x="1789113" y="2063750"/>
          <p14:tracePt t="11439" x="1789113" y="2024063"/>
          <p14:tracePt t="11456" x="1795463" y="1958975"/>
          <p14:tracePt t="11472" x="1828800" y="1906588"/>
          <p14:tracePt t="11489" x="1847850" y="1862138"/>
          <p14:tracePt t="11506" x="1862138" y="1841500"/>
          <p14:tracePt t="11522" x="1868488" y="1835150"/>
          <p14:tracePt t="11539" x="1874838" y="1828800"/>
          <p14:tracePt t="11597" x="1881188" y="1822450"/>
          <p14:tracePt t="11605" x="1893888" y="1809750"/>
          <p14:tracePt t="11613" x="1933575" y="1782763"/>
          <p14:tracePt t="11625" x="1958975" y="1751013"/>
          <p14:tracePt t="11639" x="1973263" y="1724025"/>
          <p14:tracePt t="11656" x="1979613" y="1698625"/>
          <p14:tracePt t="11672" x="1979613" y="1665288"/>
          <p14:tracePt t="11689" x="1979613" y="1652588"/>
          <p14:tracePt t="11706" x="1965325" y="1633538"/>
          <p14:tracePt t="11722" x="1946275" y="1612900"/>
          <p14:tracePt t="11739" x="1939925" y="1606550"/>
          <p14:tracePt t="11756" x="1927225" y="1606550"/>
          <p14:tracePt t="11773" x="1906588" y="1600200"/>
          <p14:tracePt t="11789" x="1900238" y="1593850"/>
          <p14:tracePt t="11806" x="1887538" y="1587500"/>
          <p14:tracePt t="11822" x="1881188" y="1587500"/>
          <p14:tracePt t="11839" x="1874838" y="1566863"/>
          <p14:tracePt t="11856" x="1854200" y="1547813"/>
          <p14:tracePt t="11872" x="1841500" y="1522413"/>
          <p14:tracePt t="11889" x="1835150" y="1501775"/>
          <p14:tracePt t="11906" x="1828800" y="1489075"/>
          <p14:tracePt t="12277" x="1835150" y="1489075"/>
          <p14:tracePt t="12285" x="1841500" y="1489075"/>
          <p14:tracePt t="12289" x="1854200" y="1489075"/>
          <p14:tracePt t="12306" x="1881188" y="1489075"/>
          <p14:tracePt t="12323" x="1906588" y="1489075"/>
          <p14:tracePt t="12339" x="1933575" y="1489075"/>
          <p14:tracePt t="12356" x="1965325" y="1495425"/>
          <p14:tracePt t="12372" x="2017713" y="1495425"/>
          <p14:tracePt t="12389" x="2044700" y="1495425"/>
          <p14:tracePt t="12406" x="2057400" y="1501775"/>
          <p14:tracePt t="12422" x="2076450" y="1501775"/>
          <p14:tracePt t="12439" x="2097088" y="1501775"/>
          <p14:tracePt t="12455" x="2122488" y="1501775"/>
          <p14:tracePt t="12472" x="2141538" y="1501775"/>
          <p14:tracePt t="12489" x="2168525" y="1501775"/>
          <p14:tracePt t="12505" x="2193925" y="1501775"/>
          <p14:tracePt t="12522" x="2227263" y="1501775"/>
          <p14:tracePt t="12539" x="2260600" y="1501775"/>
          <p14:tracePt t="12555" x="2298700" y="1501775"/>
          <p14:tracePt t="12572" x="2338388" y="1501775"/>
          <p14:tracePt t="12589" x="2397125" y="1501775"/>
          <p14:tracePt t="12606" x="2430463" y="1501775"/>
          <p14:tracePt t="12622" x="2468563" y="1501775"/>
          <p14:tracePt t="12639" x="2508250" y="1508125"/>
          <p14:tracePt t="12655" x="2554288" y="1508125"/>
          <p14:tracePt t="12672" x="2592388" y="1508125"/>
          <p14:tracePt t="12689" x="2638425" y="1508125"/>
          <p14:tracePt t="12706" x="2671763" y="1508125"/>
          <p14:tracePt t="12722" x="2724150" y="1508125"/>
          <p14:tracePt t="12739" x="2768600" y="1508125"/>
          <p14:tracePt t="12756" x="2808288" y="1508125"/>
          <p14:tracePt t="12772" x="2854325" y="1516063"/>
          <p14:tracePt t="12789" x="2879725" y="1516063"/>
          <p14:tracePt t="12805" x="2900363" y="1516063"/>
          <p14:tracePt t="12823" x="2925763" y="1516063"/>
          <p14:tracePt t="12839" x="2946400" y="1516063"/>
          <p14:tracePt t="12855" x="2959100" y="1516063"/>
          <p14:tracePt t="12872" x="2971800" y="1516063"/>
          <p14:tracePt t="12889" x="2978150" y="1516063"/>
          <p14:tracePt t="12997" x="2965450" y="1516063"/>
          <p14:tracePt t="13005" x="2946400" y="1516063"/>
          <p14:tracePt t="13011" x="2906713" y="1522413"/>
          <p14:tracePt t="13022" x="2847975" y="1522413"/>
          <p14:tracePt t="13038" x="2749550" y="1522413"/>
          <p14:tracePt t="13055" x="2638425" y="1522413"/>
          <p14:tracePt t="13072" x="2495550" y="1522413"/>
          <p14:tracePt t="13089" x="2351088" y="1522413"/>
          <p14:tracePt t="13105" x="2214563" y="1522413"/>
          <p14:tracePt t="13122" x="2090738" y="1522413"/>
          <p14:tracePt t="13139" x="2011363" y="1522413"/>
          <p14:tracePt t="13156" x="1973263" y="1528763"/>
          <p14:tracePt t="13172" x="1952625" y="1528763"/>
          <p14:tracePt t="13293" x="1965325" y="1528763"/>
          <p14:tracePt t="13306" x="1985963" y="1535113"/>
          <p14:tracePt t="13308" x="2063750" y="1535113"/>
          <p14:tracePt t="13322" x="2168525" y="1535113"/>
          <p14:tracePt t="13339" x="2311400" y="1554163"/>
          <p14:tracePt t="13355" x="2474913" y="1554163"/>
          <p14:tracePt t="13372" x="2644775" y="1554163"/>
          <p14:tracePt t="13388" x="2827338" y="1554163"/>
          <p14:tracePt t="13405" x="2925763" y="1554163"/>
          <p14:tracePt t="13422" x="3005138" y="1554163"/>
          <p14:tracePt t="13439" x="3076575" y="1554163"/>
          <p14:tracePt t="13455" x="3122613" y="1554163"/>
          <p14:tracePt t="13472" x="3148013" y="1554163"/>
          <p14:tracePt t="13565" x="3154363" y="1554163"/>
          <p14:tracePt t="13573" x="3175000" y="1554163"/>
          <p14:tracePt t="13573" x="3200400" y="1554163"/>
          <p14:tracePt t="13588" x="3298825" y="1554163"/>
          <p14:tracePt t="13605" x="3376613" y="1554163"/>
          <p14:tracePt t="13622" x="3448050" y="1554163"/>
          <p14:tracePt t="13638" x="3506788" y="1554163"/>
          <p14:tracePt t="13655" x="3521075" y="1554163"/>
          <p14:tracePt t="13701" x="3521075" y="1547813"/>
          <p14:tracePt t="13709" x="3506788" y="1547813"/>
          <p14:tracePt t="13717" x="3487738" y="1547813"/>
          <p14:tracePt t="13725" x="3403600" y="1547813"/>
          <p14:tracePt t="13739" x="3252788" y="1547813"/>
          <p14:tracePt t="13755" x="3049588" y="1547813"/>
          <p14:tracePt t="13772" x="2671763" y="1566863"/>
          <p14:tracePt t="13788" x="2103438" y="1566863"/>
          <p14:tracePt t="13805" x="1887538" y="1566863"/>
          <p14:tracePt t="13822" x="1751013" y="1566863"/>
          <p14:tracePt t="13838" x="1665288" y="1566863"/>
          <p14:tracePt t="13855" x="1606550" y="1560513"/>
          <p14:tracePt t="13872" x="1587500" y="1547813"/>
          <p14:tracePt t="13909" x="1581150" y="1547813"/>
          <p14:tracePt t="13925" x="1574800" y="1547813"/>
          <p14:tracePt t="13933" x="1566863" y="1547813"/>
          <p14:tracePt t="14061" x="1574800" y="1554163"/>
          <p14:tracePt t="14074" x="1581150" y="1554163"/>
          <p14:tracePt t="14074" x="1606550" y="1581150"/>
          <p14:tracePt t="14088" x="1633538" y="1606550"/>
          <p14:tracePt t="14105" x="1684338" y="1646238"/>
          <p14:tracePt t="14121" x="1711325" y="1671638"/>
          <p14:tracePt t="14138" x="1744663" y="1684338"/>
          <p14:tracePt t="14155" x="1751013" y="1704975"/>
          <p14:tracePt t="14229" x="1751013" y="1698625"/>
          <p14:tracePt t="14245" x="1757363" y="1692275"/>
          <p14:tracePt t="14253" x="1763713" y="1684338"/>
          <p14:tracePt t="14261" x="1776413" y="1671638"/>
          <p14:tracePt t="14272" x="1789113" y="1652588"/>
          <p14:tracePt t="14288" x="1789113" y="1639888"/>
          <p14:tracePt t="14389" x="1782763" y="1646238"/>
          <p14:tracePt t="14405" x="1782763" y="1652588"/>
          <p14:tracePt t="14413" x="1782763" y="1658938"/>
          <p14:tracePt t="14421" x="1782763" y="1671638"/>
          <p14:tracePt t="14423" x="1782763" y="1684338"/>
          <p14:tracePt t="14438" x="1782763" y="1698625"/>
          <p14:tracePt t="14455" x="1789113" y="1704975"/>
          <p14:tracePt t="14471" x="1789113" y="1717675"/>
          <p14:tracePt t="14573" x="1789113" y="1711325"/>
          <p14:tracePt t="14581" x="1795463" y="1704975"/>
          <p14:tracePt t="14597" x="1795463" y="1698625"/>
          <p14:tracePt t="15381" x="1795463" y="1704975"/>
          <p14:tracePt t="15387" x="1803400" y="1717675"/>
          <p14:tracePt t="15405" x="1816100" y="1736725"/>
          <p14:tracePt t="15405" x="1822450" y="1763713"/>
          <p14:tracePt t="15421" x="1835150" y="1789113"/>
          <p14:tracePt t="15438" x="1835150" y="1803400"/>
          <p14:tracePt t="15454" x="1835150" y="1822450"/>
          <p14:tracePt t="15471" x="1835150" y="1828800"/>
          <p14:tracePt t="15488" x="1841500" y="1841500"/>
          <p14:tracePt t="15504" x="1847850" y="1854200"/>
          <p14:tracePt t="15521" x="1847850" y="1868488"/>
          <p14:tracePt t="15538" x="1854200" y="1874838"/>
          <p14:tracePt t="15554" x="1862138" y="1881188"/>
          <p14:tracePt t="15677" x="1862138" y="1874838"/>
          <p14:tracePt t="15685" x="1862138" y="1868488"/>
          <p14:tracePt t="15685" x="1868488" y="1862138"/>
          <p14:tracePt t="15693" x="1881188" y="1854200"/>
          <p14:tracePt t="15704" x="1906588" y="1828800"/>
          <p14:tracePt t="15721" x="1927225" y="1803400"/>
          <p14:tracePt t="15738" x="1933575" y="1795463"/>
          <p14:tracePt t="15754" x="1939925" y="1789113"/>
          <p14:tracePt t="15949" x="1939925" y="1795463"/>
          <p14:tracePt t="15965" x="1939925" y="1809750"/>
          <p14:tracePt t="15977" x="1939925" y="1816100"/>
          <p14:tracePt t="15977" x="1939925" y="1828800"/>
          <p14:tracePt t="15989" x="1939925" y="1835150"/>
          <p14:tracePt t="15989" x="1939925" y="1841500"/>
          <p14:tracePt t="16004" x="1933575" y="1874838"/>
          <p14:tracePt t="16021" x="1933575" y="1893888"/>
          <p14:tracePt t="16037" x="1927225" y="1912938"/>
          <p14:tracePt t="16054" x="1927225" y="1933575"/>
          <p14:tracePt t="16071" x="1927225" y="1952625"/>
          <p14:tracePt t="16087" x="1927225" y="1979613"/>
          <p14:tracePt t="16104" x="1933575" y="2011363"/>
          <p14:tracePt t="16121" x="1946275" y="2044700"/>
          <p14:tracePt t="16137" x="1979613" y="2090738"/>
          <p14:tracePt t="16154" x="2017713" y="2135188"/>
          <p14:tracePt t="16171" x="2063750" y="2168525"/>
          <p14:tracePt t="16188" x="2116138" y="2214563"/>
          <p14:tracePt t="16204" x="2174875" y="2239963"/>
          <p14:tracePt t="16221" x="2193925" y="2260600"/>
          <p14:tracePt t="16341" x="2193925" y="2252663"/>
          <p14:tracePt t="16348" x="2187575" y="2252663"/>
          <p14:tracePt t="16356" x="2181225" y="2252663"/>
          <p14:tracePt t="16372" x="2174875" y="2252663"/>
          <p14:tracePt t="16387" x="2162175" y="2246313"/>
          <p14:tracePt t="16387" x="2135188" y="2239963"/>
          <p14:tracePt t="16404" x="2082800" y="2208213"/>
          <p14:tracePt t="16421" x="2051050" y="2181225"/>
          <p14:tracePt t="16437" x="1985963" y="2135188"/>
          <p14:tracePt t="16454" x="1952625" y="2103438"/>
          <p14:tracePt t="16470" x="1933575" y="2070100"/>
          <p14:tracePt t="16487" x="1912938" y="2044700"/>
          <p14:tracePt t="16504" x="1906588" y="2011363"/>
          <p14:tracePt t="16521" x="1893888" y="1952625"/>
          <p14:tracePt t="16537" x="1887538" y="1920875"/>
          <p14:tracePt t="16554" x="1887538" y="1893888"/>
          <p14:tracePt t="16570" x="1893888" y="1868488"/>
          <p14:tracePt t="16587" x="1906588" y="1841500"/>
          <p14:tracePt t="16604" x="1946275" y="1809750"/>
          <p14:tracePt t="16604" x="1946275" y="1795463"/>
          <p14:tracePt t="16621" x="1979613" y="1776413"/>
          <p14:tracePt t="16637" x="1992313" y="1770063"/>
          <p14:tracePt t="16693" x="1998663" y="1770063"/>
          <p14:tracePt t="16852" x="1985963" y="1770063"/>
          <p14:tracePt t="16861" x="1979613" y="1770063"/>
          <p14:tracePt t="16869" x="1958975" y="1782763"/>
          <p14:tracePt t="16878" x="1952625" y="1789113"/>
          <p14:tracePt t="16887" x="1933575" y="1809750"/>
          <p14:tracePt t="16904" x="1900238" y="1828800"/>
          <p14:tracePt t="16920" x="1893888" y="1847850"/>
          <p14:tracePt t="16937" x="1887538" y="1874838"/>
          <p14:tracePt t="16955" x="1887538" y="1906588"/>
          <p14:tracePt t="16971" x="1900238" y="1958975"/>
          <p14:tracePt t="16988" x="1920875" y="1998663"/>
          <p14:tracePt t="17005" x="1973263" y="2070100"/>
          <p14:tracePt t="17022" x="1992313" y="2090738"/>
          <p14:tracePt t="17038" x="2005013" y="2097088"/>
          <p14:tracePt t="17101" x="2005013" y="2090738"/>
          <p14:tracePt t="18381" x="2011363" y="2090738"/>
          <p14:tracePt t="18389" x="2011363" y="2082800"/>
          <p14:tracePt t="18405" x="2017713" y="2082800"/>
          <p14:tracePt t="18406" x="2017713" y="2076450"/>
          <p14:tracePt t="18445" x="2024063" y="2076450"/>
          <p14:tracePt t="18677" x="2032000" y="2076450"/>
          <p14:tracePt t="18693" x="2038350" y="2076450"/>
          <p14:tracePt t="18709" x="2051050" y="2082800"/>
          <p14:tracePt t="18717" x="2057400" y="2082800"/>
          <p14:tracePt t="18725" x="2063750" y="2090738"/>
          <p14:tracePt t="18737" x="2076450" y="2097088"/>
          <p14:tracePt t="18741" x="2103438" y="2097088"/>
          <p14:tracePt t="18754" x="2128838" y="2103438"/>
          <p14:tracePt t="18771" x="2181225" y="2116138"/>
          <p14:tracePt t="18787" x="2220913" y="2116138"/>
          <p14:tracePt t="18804" x="2266950" y="2116138"/>
          <p14:tracePt t="18821" x="2325688" y="2116138"/>
          <p14:tracePt t="18837" x="2351088" y="2116138"/>
          <p14:tracePt t="18854" x="2370138" y="2116138"/>
          <p14:tracePt t="18870" x="2384425" y="2103438"/>
          <p14:tracePt t="18887" x="2416175" y="2082800"/>
          <p14:tracePt t="18904" x="2443163" y="2063750"/>
          <p14:tracePt t="18921" x="2462213" y="2044700"/>
          <p14:tracePt t="18937" x="2489200" y="2024063"/>
          <p14:tracePt t="18954" x="2501900" y="2017713"/>
          <p14:tracePt t="18970" x="2520950" y="1992313"/>
          <p14:tracePt t="18987" x="2554288" y="1973263"/>
          <p14:tracePt t="19004" x="2566988" y="1946275"/>
          <p14:tracePt t="19020" x="2573338" y="1927225"/>
          <p14:tracePt t="19037" x="2586038" y="1893888"/>
          <p14:tracePt t="19054" x="2592388" y="1874838"/>
          <p14:tracePt t="19070" x="2598738" y="1847850"/>
          <p14:tracePt t="19087" x="2598738" y="1822450"/>
          <p14:tracePt t="19104" x="2598738" y="1803400"/>
          <p14:tracePt t="19120" x="2598738" y="1770063"/>
          <p14:tracePt t="19137" x="2598738" y="1744663"/>
          <p14:tracePt t="19154" x="2586038" y="1724025"/>
          <p14:tracePt t="19170" x="2579688" y="1698625"/>
          <p14:tracePt t="19187" x="2560638" y="1671638"/>
          <p14:tracePt t="19204" x="2547938" y="1652588"/>
          <p14:tracePt t="19220" x="2527300" y="1625600"/>
          <p14:tracePt t="19237" x="2508250" y="1612900"/>
          <p14:tracePt t="19254" x="2489200" y="1606550"/>
          <p14:tracePt t="19270" x="2462213" y="1600200"/>
          <p14:tracePt t="19287" x="2422525" y="1600200"/>
          <p14:tracePt t="19304" x="2370138" y="1600200"/>
          <p14:tracePt t="19321" x="2305050" y="1600200"/>
          <p14:tracePt t="19337" x="2252663" y="1600200"/>
          <p14:tracePt t="19354" x="2214563" y="1600200"/>
          <p14:tracePt t="19371" x="2174875" y="1600200"/>
          <p14:tracePt t="19387" x="2149475" y="1600200"/>
          <p14:tracePt t="19404" x="2128838" y="1600200"/>
          <p14:tracePt t="19420" x="2109788" y="1600200"/>
          <p14:tracePt t="19437" x="2076450" y="1612900"/>
          <p14:tracePt t="19454" x="2063750" y="1625600"/>
          <p14:tracePt t="19470" x="2044700" y="1639888"/>
          <p14:tracePt t="19487" x="2032000" y="1658938"/>
          <p14:tracePt t="19504" x="2017713" y="1671638"/>
          <p14:tracePt t="19521" x="2005013" y="1692275"/>
          <p14:tracePt t="19537" x="1998663" y="1711325"/>
          <p14:tracePt t="19554" x="1992313" y="1744663"/>
          <p14:tracePt t="19570" x="1985963" y="1776413"/>
          <p14:tracePt t="19587" x="1985963" y="1803400"/>
          <p14:tracePt t="19604" x="1985963" y="1828800"/>
          <p14:tracePt t="19620" x="1985963" y="1868488"/>
          <p14:tracePt t="19637" x="1992313" y="1906588"/>
          <p14:tracePt t="19654" x="1998663" y="1933575"/>
          <p14:tracePt t="19670" x="2017713" y="1946275"/>
          <p14:tracePt t="19687" x="2032000" y="1973263"/>
          <p14:tracePt t="19703" x="2057400" y="1985963"/>
          <p14:tracePt t="19720" x="2070100" y="2005013"/>
          <p14:tracePt t="19737" x="2082800" y="2024063"/>
          <p14:tracePt t="19754" x="2116138" y="2038350"/>
          <p14:tracePt t="19770" x="2135188" y="2063750"/>
          <p14:tracePt t="19787" x="2174875" y="2076450"/>
          <p14:tracePt t="19803" x="2201863" y="2082800"/>
          <p14:tracePt t="19820" x="2227263" y="2097088"/>
          <p14:tracePt t="19837" x="2273300" y="2103438"/>
          <p14:tracePt t="19854" x="2311400" y="2103438"/>
          <p14:tracePt t="19870" x="2344738" y="2103438"/>
          <p14:tracePt t="19887" x="2378075" y="2103438"/>
          <p14:tracePt t="19903" x="2390775" y="2109788"/>
          <p14:tracePt t="22197" x="2397125" y="2109788"/>
          <p14:tracePt t="22205" x="2409825" y="2109788"/>
          <p14:tracePt t="22219" x="2416175" y="2109788"/>
          <p14:tracePt t="22220" x="2422525" y="2109788"/>
          <p14:tracePt t="22236" x="2443163" y="2109788"/>
          <p14:tracePt t="22253" x="2501900" y="2116138"/>
          <p14:tracePt t="22270" x="2579688" y="2122488"/>
          <p14:tracePt t="22286" x="2697163" y="2155825"/>
          <p14:tracePt t="22303" x="2847975" y="2201863"/>
          <p14:tracePt t="22320" x="2978150" y="2246313"/>
          <p14:tracePt t="22336" x="3063875" y="2286000"/>
          <p14:tracePt t="22353" x="3101975" y="2292350"/>
          <p14:tracePt t="22369" x="3089275" y="2279650"/>
          <p14:tracePt t="22386" x="3043238" y="2260600"/>
          <p14:tracePt t="22402" x="3030538" y="2252663"/>
          <p14:tracePt t="22581" x="3030538" y="2260600"/>
          <p14:tracePt t="22589" x="3024188" y="2260600"/>
          <p14:tracePt t="22597" x="3011488" y="2260600"/>
          <p14:tracePt t="22619" x="3011488" y="2246313"/>
          <p14:tracePt t="22619" x="3005138" y="2233613"/>
          <p14:tracePt t="22636" x="2997200" y="2220913"/>
          <p14:tracePt t="22652" x="2997200" y="2208213"/>
          <p14:tracePt t="22669" x="2997200" y="2168525"/>
          <p14:tracePt t="22686" x="2997200" y="2149475"/>
          <p14:tracePt t="22702" x="2997200" y="2128838"/>
          <p14:tracePt t="22719" x="2997200" y="2116138"/>
          <p14:tracePt t="22736" x="3005138" y="2103438"/>
          <p14:tracePt t="22752" x="3005138" y="2097088"/>
          <p14:tracePt t="22797" x="3011488" y="2097088"/>
          <p14:tracePt t="22821" x="3024188" y="2097088"/>
          <p14:tracePt t="22829" x="3036888" y="2109788"/>
          <p14:tracePt t="22837" x="3089275" y="2116138"/>
          <p14:tracePt t="22853" x="3160713" y="2116138"/>
          <p14:tracePt t="22869" x="3284538" y="2116138"/>
          <p14:tracePt t="22886" x="3357563" y="2116138"/>
          <p14:tracePt t="22903" x="3416300" y="2097088"/>
          <p14:tracePt t="22919" x="3468688" y="2057400"/>
          <p14:tracePt t="22936" x="3494088" y="2038350"/>
          <p14:tracePt t="22952" x="3494088" y="2005013"/>
          <p14:tracePt t="22969" x="3500438" y="1979613"/>
          <p14:tracePt t="22986" x="3500438" y="1939925"/>
          <p14:tracePt t="23002" x="3481388" y="1906588"/>
          <p14:tracePt t="23019" x="3468688" y="1874838"/>
          <p14:tracePt t="23036" x="3435350" y="1847850"/>
          <p14:tracePt t="23052" x="3409950" y="1822450"/>
          <p14:tracePt t="23069" x="3344863" y="1809750"/>
          <p14:tracePt t="23086" x="3298825" y="1809750"/>
          <p14:tracePt t="23102" x="3252788" y="1809750"/>
          <p14:tracePt t="23119" x="3187700" y="1809750"/>
          <p14:tracePt t="23135" x="3116263" y="1822450"/>
          <p14:tracePt t="23153" x="3049588" y="1847850"/>
          <p14:tracePt t="23169" x="2978150" y="1887538"/>
          <p14:tracePt t="23186" x="2925763" y="1920875"/>
          <p14:tracePt t="23202" x="2887663" y="1958975"/>
          <p14:tracePt t="23219" x="2860675" y="1992313"/>
          <p14:tracePt t="23236" x="2854325" y="2032000"/>
          <p14:tracePt t="23252" x="2854325" y="2063750"/>
          <p14:tracePt t="23269" x="2854325" y="2103438"/>
          <p14:tracePt t="23285" x="2867025" y="2122488"/>
          <p14:tracePt t="23302" x="2879725" y="2128838"/>
          <p14:tracePt t="23319" x="2900363" y="2128838"/>
          <p14:tracePt t="23336" x="2932113" y="2135188"/>
          <p14:tracePt t="23353" x="2984500" y="2135188"/>
          <p14:tracePt t="23369" x="3030538" y="2122488"/>
          <p14:tracePt t="23386" x="3063875" y="2109788"/>
          <p14:tracePt t="23402" x="3089275" y="2103438"/>
          <p14:tracePt t="23419" x="3101975" y="2097088"/>
          <p14:tracePt t="23435" x="3108325" y="2082800"/>
          <p14:tracePt t="23557" x="3101975" y="2082800"/>
          <p14:tracePt t="24389" x="3122613" y="2082800"/>
          <p14:tracePt t="24397" x="3148013" y="2082800"/>
          <p14:tracePt t="24405" x="3200400" y="2097088"/>
          <p14:tracePt t="24413" x="3271838" y="2097088"/>
          <p14:tracePt t="24421" x="3409950" y="2122488"/>
          <p14:tracePt t="24435" x="3605213" y="2128838"/>
          <p14:tracePt t="24452" x="3775075" y="2162175"/>
          <p14:tracePt t="24468" x="3944938" y="2168525"/>
          <p14:tracePt t="24485" x="4095750" y="2168525"/>
          <p14:tracePt t="24502" x="4160838" y="2168525"/>
          <p14:tracePt t="24518" x="4186238" y="2155825"/>
          <p14:tracePt t="24535" x="4219575" y="2149475"/>
          <p14:tracePt t="24552" x="4225925" y="2135188"/>
          <p14:tracePt t="24568" x="4232275" y="2122488"/>
          <p14:tracePt t="24585" x="4238625" y="2109788"/>
          <p14:tracePt t="24602" x="4238625" y="2090738"/>
          <p14:tracePt t="24618" x="4244975" y="2070100"/>
          <p14:tracePt t="24635" x="4251325" y="2051050"/>
          <p14:tracePt t="24652" x="4259263" y="2017713"/>
          <p14:tracePt t="24668" x="4265613" y="1979613"/>
          <p14:tracePt t="24685" x="4271963" y="1906588"/>
          <p14:tracePt t="24702" x="4271963" y="1862138"/>
          <p14:tracePt t="24719" x="4271963" y="1822450"/>
          <p14:tracePt t="24735" x="4271963" y="1803400"/>
          <p14:tracePt t="24752" x="4271963" y="1789113"/>
          <p14:tracePt t="24829" x="4265613" y="1789113"/>
          <p14:tracePt t="24837" x="4259263" y="1795463"/>
          <p14:tracePt t="24845" x="4238625" y="1809750"/>
          <p14:tracePt t="24853" x="4206875" y="1828800"/>
          <p14:tracePt t="24868" x="4160838" y="1862138"/>
          <p14:tracePt t="24885" x="4108450" y="1912938"/>
          <p14:tracePt t="24902" x="4095750" y="1939925"/>
          <p14:tracePt t="24918" x="4095750" y="1973263"/>
          <p14:tracePt t="24935" x="4102100" y="1998663"/>
          <p14:tracePt t="24951" x="4114800" y="2017713"/>
          <p14:tracePt t="24969" x="4148138" y="2038350"/>
          <p14:tracePt t="24985" x="4179888" y="2057400"/>
          <p14:tracePt t="25002" x="4225925" y="2063750"/>
          <p14:tracePt t="25019" x="4284663" y="2063750"/>
          <p14:tracePt t="25035" x="4318000" y="2063750"/>
          <p14:tracePt t="25051" x="4330700" y="2057400"/>
          <p14:tracePt t="26885" x="4337050" y="2057400"/>
          <p14:tracePt t="26893" x="4349750" y="2070100"/>
          <p14:tracePt t="26901" x="4368800" y="2082800"/>
          <p14:tracePt t="26917" x="4441825" y="2109788"/>
          <p14:tracePt t="26917" x="4519613" y="2128838"/>
          <p14:tracePt t="26934" x="4584700" y="2168525"/>
          <p14:tracePt t="26951" x="4624388" y="2187575"/>
          <p14:tracePt t="26967" x="4643438" y="2201863"/>
          <p14:tracePt t="26984" x="4649788" y="2208213"/>
          <p14:tracePt t="27001" x="4649788" y="2214563"/>
          <p14:tracePt t="27037" x="4649788" y="2220913"/>
          <p14:tracePt t="27037" x="4649788" y="2227263"/>
          <p14:tracePt t="27051" x="4643438" y="2227263"/>
          <p14:tracePt t="27067" x="4649788" y="2233613"/>
          <p14:tracePt t="27084" x="4643438" y="2239963"/>
          <p14:tracePt t="27101" x="4643438" y="2246313"/>
          <p14:tracePt t="27117" x="4643438" y="2252663"/>
          <p14:tracePt t="27134" x="4643438" y="2266950"/>
          <p14:tracePt t="27151" x="4656138" y="2279650"/>
          <p14:tracePt t="27167" x="4656138" y="2292350"/>
          <p14:tracePt t="27184" x="4664075" y="2311400"/>
          <p14:tracePt t="27200" x="4670425" y="2338388"/>
          <p14:tracePt t="27217" x="4670425" y="2351088"/>
          <p14:tracePt t="27234" x="4664075" y="2344738"/>
          <p14:tracePt t="27251" x="4649788" y="2325688"/>
          <p14:tracePt t="27267" x="4643438" y="2305050"/>
          <p14:tracePt t="27669" x="4643438" y="2298700"/>
          <p14:tracePt t="27709" x="4637088" y="2298700"/>
          <p14:tracePt t="27741" x="4630738" y="2298700"/>
          <p14:tracePt t="27853" x="4624388" y="2298700"/>
          <p14:tracePt t="27877" x="4618038" y="2298700"/>
          <p14:tracePt t="27885" x="4618038" y="2305050"/>
          <p14:tracePt t="28581" x="4611688" y="2311400"/>
          <p14:tracePt t="28597" x="4605338" y="2319338"/>
          <p14:tracePt t="28609" x="4597400" y="2325688"/>
          <p14:tracePt t="28617" x="4591050" y="2332038"/>
          <p14:tracePt t="28633" x="4584700" y="2351088"/>
          <p14:tracePt t="28633" x="4565650" y="2370138"/>
          <p14:tracePt t="28650" x="4546600" y="2403475"/>
          <p14:tracePt t="28667" x="4519613" y="2430463"/>
          <p14:tracePt t="28683" x="4467225" y="2481263"/>
          <p14:tracePt t="28700" x="4421188" y="2520950"/>
          <p14:tracePt t="28717" x="4368800" y="2573338"/>
          <p14:tracePt t="28734" x="4330700" y="2606675"/>
          <p14:tracePt t="28750" x="4278313" y="2644775"/>
          <p14:tracePt t="28767" x="4225925" y="2697163"/>
          <p14:tracePt t="28783" x="4160838" y="2736850"/>
          <p14:tracePt t="28800" x="4095750" y="2768600"/>
          <p14:tracePt t="28817" x="4030663" y="2808288"/>
          <p14:tracePt t="28833" x="3957638" y="2841625"/>
          <p14:tracePt t="28850" x="3905250" y="2847975"/>
          <p14:tracePt t="28867" x="3860800" y="2860675"/>
          <p14:tracePt t="28883" x="3814763" y="2873375"/>
          <p14:tracePt t="28900" x="3794125" y="2873375"/>
          <p14:tracePt t="28916" x="3756025" y="2873375"/>
          <p14:tracePt t="28934" x="3716338" y="2879725"/>
          <p14:tracePt t="28950" x="3690938" y="2887663"/>
          <p14:tracePt t="28967" x="3651250" y="2887663"/>
          <p14:tracePt t="28983" x="3598863" y="2900363"/>
          <p14:tracePt t="29000" x="3565525" y="2906713"/>
          <p14:tracePt t="29017" x="3540125" y="2913063"/>
          <p14:tracePt t="29033" x="3527425" y="2919413"/>
          <p14:tracePt t="29050" x="3521075" y="2919413"/>
          <p14:tracePt t="29333" x="3527425" y="2919413"/>
          <p14:tracePt t="29341" x="3527425" y="2925763"/>
          <p14:tracePt t="29350" x="3533775" y="2925763"/>
          <p14:tracePt t="29350" x="3559175" y="2925763"/>
          <p14:tracePt t="29366" x="3592513" y="2932113"/>
          <p14:tracePt t="29383" x="3617913" y="2932113"/>
          <p14:tracePt t="29400" x="3644900" y="2932113"/>
          <p14:tracePt t="29416" x="3663950" y="2932113"/>
          <p14:tracePt t="29433" x="3670300" y="2925763"/>
          <p14:tracePt t="29589" x="3676650" y="2925763"/>
          <p14:tracePt t="29597" x="3690938" y="2925763"/>
          <p14:tracePt t="29605" x="3703638" y="2925763"/>
          <p14:tracePt t="29616" x="3703638" y="2932113"/>
          <p14:tracePt t="29616" x="3716338" y="2932113"/>
          <p14:tracePt t="29633" x="3722688" y="2932113"/>
          <p14:tracePt t="29677" x="3729038" y="2932113"/>
          <p14:tracePt t="30196" x="3722688" y="2938463"/>
          <p14:tracePt t="30213" x="3716338" y="2946400"/>
          <p14:tracePt t="30221" x="3709988" y="2952750"/>
          <p14:tracePt t="30229" x="3703638" y="2959100"/>
          <p14:tracePt t="30237" x="3690938" y="2971800"/>
          <p14:tracePt t="30249" x="3676650" y="2984500"/>
          <p14:tracePt t="30266" x="3676650" y="2990850"/>
          <p14:tracePt t="30405" x="3683000" y="2990850"/>
          <p14:tracePt t="30413" x="3690938" y="2990850"/>
          <p14:tracePt t="30421" x="3697288" y="2990850"/>
          <p14:tracePt t="30433" x="3709988" y="2990850"/>
          <p14:tracePt t="30436" x="3741738" y="2997200"/>
          <p14:tracePt t="30449" x="3787775" y="3011488"/>
          <p14:tracePt t="30466" x="3833813" y="3017838"/>
          <p14:tracePt t="30483" x="3879850" y="3036888"/>
          <p14:tracePt t="30499" x="3919538" y="3063875"/>
          <p14:tracePt t="30516" x="3970338" y="3076575"/>
          <p14:tracePt t="30533" x="4010025" y="3076575"/>
          <p14:tracePt t="30549" x="4016375" y="3076575"/>
          <p14:tracePt t="30566" x="4030663" y="3089275"/>
          <p14:tracePt t="30583" x="4030663" y="3095625"/>
          <p14:tracePt t="30629" x="4022725" y="3095625"/>
          <p14:tracePt t="30637" x="4022725" y="3089275"/>
          <p14:tracePt t="30645" x="4022725" y="3082925"/>
          <p14:tracePt t="30653" x="4016375" y="3070225"/>
          <p14:tracePt t="30667" x="4016375" y="3063875"/>
          <p14:tracePt t="30965" x="4016375" y="3070225"/>
          <p14:tracePt t="30973" x="4022725" y="3070225"/>
          <p14:tracePt t="30989" x="4030663" y="3076575"/>
          <p14:tracePt t="30991" x="4037013" y="3076575"/>
          <p14:tracePt t="30999" x="4049713" y="3089275"/>
          <p14:tracePt t="31016" x="4056063" y="3095625"/>
          <p14:tracePt t="31032" x="4049713" y="3095625"/>
          <p14:tracePt t="31049" x="4043363" y="3089275"/>
          <p14:tracePt t="31125" x="4037013" y="3089275"/>
          <p14:tracePt t="31133" x="4030663" y="3089275"/>
          <p14:tracePt t="31141" x="4022725" y="3089275"/>
          <p14:tracePt t="31149" x="4016375" y="3089275"/>
          <p14:tracePt t="31150" x="4003675" y="3089275"/>
          <p14:tracePt t="31166" x="3990975" y="3089275"/>
          <p14:tracePt t="31182" x="3984625" y="3089275"/>
          <p14:tracePt t="31199" x="3970338" y="3089275"/>
          <p14:tracePt t="31244" x="3963988" y="3089275"/>
          <p14:tracePt t="31517" x="3970338" y="3089275"/>
          <p14:tracePt t="31517" x="3990975" y="3089275"/>
          <p14:tracePt t="31533" x="4016375" y="3089275"/>
          <p14:tracePt t="31541" x="4037013" y="3089275"/>
          <p14:tracePt t="31549" x="4068763" y="3089275"/>
          <p14:tracePt t="31566" x="4154488" y="3089275"/>
          <p14:tracePt t="31566" x="4251325" y="3089275"/>
          <p14:tracePt t="31582" x="4349750" y="3089275"/>
          <p14:tracePt t="31599" x="4435475" y="3089275"/>
          <p14:tracePt t="31615" x="4513263" y="3089275"/>
          <p14:tracePt t="31632" x="4584700" y="3089275"/>
          <p14:tracePt t="31649" x="4664075" y="3089275"/>
          <p14:tracePt t="31666" x="4741863" y="3089275"/>
          <p14:tracePt t="31682" x="4840288" y="3089275"/>
          <p14:tracePt t="31699" x="4930775" y="3089275"/>
          <p14:tracePt t="31715" x="5010150" y="3089275"/>
          <p14:tracePt t="31732" x="5113338" y="3089275"/>
          <p14:tracePt t="31749" x="5180013" y="3089275"/>
          <p14:tracePt t="31766" x="5218113" y="3089275"/>
          <p14:tracePt t="31782" x="5245100" y="3089275"/>
          <p14:tracePt t="31799" x="5264150" y="3095625"/>
          <p14:tracePt t="31815" x="5270500" y="3095625"/>
          <p14:tracePt t="31832" x="5276850" y="3095625"/>
          <p14:tracePt t="31869" x="5283200" y="3095625"/>
          <p14:tracePt t="31885" x="5291138" y="3095625"/>
          <p14:tracePt t="31901" x="5297488" y="3095625"/>
          <p14:tracePt t="31917" x="5303838" y="3095625"/>
          <p14:tracePt t="33349" x="5310188" y="3095625"/>
          <p14:tracePt t="33357" x="5316538" y="3089275"/>
          <p14:tracePt t="33364" x="5322888" y="3089275"/>
          <p14:tracePt t="33373" x="5335588" y="3089275"/>
          <p14:tracePt t="33382" x="5362575" y="3089275"/>
          <p14:tracePt t="33398" x="5394325" y="3089275"/>
          <p14:tracePt t="33415" x="5427663" y="3089275"/>
          <p14:tracePt t="33431" x="5434013" y="3095625"/>
          <p14:tracePt t="33448" x="5440363" y="3095625"/>
          <p14:tracePt t="33645" x="5453063" y="3095625"/>
          <p14:tracePt t="33652" x="5467350" y="3095625"/>
          <p14:tracePt t="33665" x="5473700" y="3095625"/>
          <p14:tracePt t="33668" x="5505450" y="3082925"/>
          <p14:tracePt t="33682" x="5532438" y="3063875"/>
          <p14:tracePt t="33698" x="5551488" y="3043238"/>
          <p14:tracePt t="33957" x="5557838" y="3043238"/>
          <p14:tracePt t="34005" x="5557838" y="3036888"/>
          <p14:tracePt t="34020" x="5551488" y="3036888"/>
          <p14:tracePt t="34028" x="5545138" y="3036888"/>
          <p14:tracePt t="34033" x="5545138" y="3030538"/>
          <p14:tracePt t="34116" x="5538788" y="3030538"/>
          <p14:tracePt t="34133" x="5526088" y="3030538"/>
          <p14:tracePt t="34133" x="5505450" y="3030538"/>
          <p14:tracePt t="34148" x="5467350" y="3024188"/>
          <p14:tracePt t="34164" x="5356225" y="3024188"/>
          <p14:tracePt t="34181" x="5276850" y="3024188"/>
          <p14:tracePt t="34198" x="5218113" y="3024188"/>
          <p14:tracePt t="34215" x="5165725" y="3024188"/>
          <p14:tracePt t="34231" x="5106988" y="3024188"/>
          <p14:tracePt t="34248" x="5048250" y="3024188"/>
          <p14:tracePt t="34264" x="4964113" y="3024188"/>
          <p14:tracePt t="34281" x="4899025" y="3030538"/>
          <p14:tracePt t="34298" x="4840288" y="3036888"/>
          <p14:tracePt t="34315" x="4754563" y="3049588"/>
          <p14:tracePt t="34332" x="4695825" y="3049588"/>
          <p14:tracePt t="34348" x="4649788" y="3063875"/>
          <p14:tracePt t="34365" x="4630738" y="3070225"/>
          <p14:tracePt t="34381" x="4630738" y="3076575"/>
          <p14:tracePt t="34606" x="4624388" y="3076575"/>
          <p14:tracePt t="34613" x="4618038" y="3076575"/>
          <p14:tracePt t="34621" x="4591050" y="3076575"/>
          <p14:tracePt t="34632" x="4546600" y="3076575"/>
          <p14:tracePt t="34649" x="4494213" y="3082925"/>
          <p14:tracePt t="34665" x="4454525" y="3082925"/>
          <p14:tracePt t="34682" x="4408488" y="3089275"/>
          <p14:tracePt t="34699" x="4389438" y="3101975"/>
          <p14:tracePt t="34715" x="4376738" y="3101975"/>
          <p14:tracePt t="34733" x="4362450" y="3116263"/>
          <p14:tracePt t="34749" x="4356100" y="3122613"/>
          <p14:tracePt t="34789" x="4362450" y="3122613"/>
          <p14:tracePt t="34793" x="4376738" y="3122613"/>
          <p14:tracePt t="34800" x="4421188" y="3135313"/>
          <p14:tracePt t="34816" x="4519613" y="3141663"/>
          <p14:tracePt t="34833" x="4649788" y="3148013"/>
          <p14:tracePt t="34849" x="4819650" y="3154363"/>
          <p14:tracePt t="34865" x="4995863" y="3160713"/>
          <p14:tracePt t="34883" x="5165725" y="3160713"/>
          <p14:tracePt t="34899" x="5291138" y="3160713"/>
          <p14:tracePt t="34915" x="5356225" y="3160713"/>
          <p14:tracePt t="35005" x="5349875" y="3160713"/>
          <p14:tracePt t="35013" x="5335588" y="3160713"/>
          <p14:tracePt t="35021" x="5257800" y="3160713"/>
          <p14:tracePt t="35032" x="5146675" y="3148013"/>
          <p14:tracePt t="35048" x="4989513" y="3141663"/>
          <p14:tracePt t="35065" x="4833938" y="3135313"/>
          <p14:tracePt t="35082" x="4676775" y="3128963"/>
          <p14:tracePt t="35099" x="4546600" y="3128963"/>
          <p14:tracePt t="35115" x="4454525" y="3122613"/>
          <p14:tracePt t="35132" x="4383088" y="3122613"/>
          <p14:tracePt t="35148" x="4337050" y="3122613"/>
          <p14:tracePt t="35165" x="4259263" y="3122613"/>
          <p14:tracePt t="35182" x="4192588" y="3122613"/>
          <p14:tracePt t="35199" x="4133850" y="3122613"/>
          <p14:tracePt t="35215" x="4081463" y="3122613"/>
          <p14:tracePt t="35232" x="4043363" y="3116263"/>
          <p14:tracePt t="35248" x="4030663" y="3116263"/>
          <p14:tracePt t="35265" x="4016375" y="3116263"/>
          <p14:tracePt t="35541" x="4022725" y="3116263"/>
          <p14:tracePt t="35549" x="4037013" y="3116263"/>
          <p14:tracePt t="35552" x="4062413" y="3116263"/>
          <p14:tracePt t="35565" x="4179888" y="3116263"/>
          <p14:tracePt t="35582" x="4284663" y="3116263"/>
          <p14:tracePt t="35599" x="4408488" y="3116263"/>
          <p14:tracePt t="35615" x="4559300" y="3116263"/>
          <p14:tracePt t="35632" x="4702175" y="3116263"/>
          <p14:tracePt t="35648" x="4852988" y="3116263"/>
          <p14:tracePt t="35665" x="4983163" y="3116263"/>
          <p14:tracePt t="35681" x="5113338" y="3122613"/>
          <p14:tracePt t="35698" x="5245100" y="3122613"/>
          <p14:tracePt t="35715" x="5375275" y="3122613"/>
          <p14:tracePt t="35733" x="5519738" y="3122613"/>
          <p14:tracePt t="35748" x="5656263" y="3122613"/>
          <p14:tracePt t="35766" x="5865813" y="3122613"/>
          <p14:tracePt t="35782" x="5989638" y="3122613"/>
          <p14:tracePt t="35799" x="6094413" y="3122613"/>
          <p14:tracePt t="35816" x="6191250" y="3122613"/>
          <p14:tracePt t="35833" x="6264275" y="3122613"/>
          <p14:tracePt t="35849" x="6316663" y="3116263"/>
          <p14:tracePt t="35866" x="6335713" y="3108325"/>
          <p14:tracePt t="35958" x="6335713" y="3101975"/>
          <p14:tracePt t="35966" x="6342063" y="3095625"/>
          <p14:tracePt t="35974" x="6354763" y="3089275"/>
          <p14:tracePt t="35983" x="6367463" y="3082925"/>
          <p14:tracePt t="36000" x="6381750" y="3063875"/>
          <p14:tracePt t="36016" x="6388100" y="3055938"/>
          <p14:tracePt t="36033" x="6400800" y="3043238"/>
          <p14:tracePt t="36049" x="6400800" y="3024188"/>
          <p14:tracePt t="36066" x="6419850" y="2997200"/>
          <p14:tracePt t="36082" x="6440488" y="2978150"/>
          <p14:tracePt t="36099" x="6446838" y="2965450"/>
          <p14:tracePt t="36116" x="6459538" y="2952750"/>
          <p14:tracePt t="36132" x="6459538" y="2946400"/>
          <p14:tracePt t="36358" x="6453188" y="2946400"/>
          <p14:tracePt t="36374" x="6446838" y="2952750"/>
          <p14:tracePt t="36386" x="6440488" y="2952750"/>
          <p14:tracePt t="36501" x="6434138" y="2965450"/>
          <p14:tracePt t="36510" x="6419850" y="2971800"/>
          <p14:tracePt t="36510" x="6413500" y="2978150"/>
          <p14:tracePt t="36519" x="6407150" y="2984500"/>
          <p14:tracePt t="36531" x="6394450" y="2990850"/>
          <p14:tracePt t="36548" x="6381750" y="2997200"/>
          <p14:tracePt t="36564" x="6375400" y="3005138"/>
          <p14:tracePt t="36749" x="6381750" y="3005138"/>
          <p14:tracePt t="36773" x="6388100" y="3005138"/>
          <p14:tracePt t="36813" x="6394450" y="3005138"/>
          <p14:tracePt t="36845" x="6400800" y="2997200"/>
          <p14:tracePt t="36861" x="6407150" y="2997200"/>
          <p14:tracePt t="36869" x="6440488" y="2997200"/>
          <p14:tracePt t="36882" x="6465888" y="2997200"/>
          <p14:tracePt t="36898" x="6505575" y="2997200"/>
          <p14:tracePt t="36915" x="6537325" y="2997200"/>
          <p14:tracePt t="36931" x="6577013" y="2997200"/>
          <p14:tracePt t="36948" x="6604000" y="2997200"/>
          <p14:tracePt t="36964" x="6629400" y="2997200"/>
          <p14:tracePt t="36981" x="6642100" y="2997200"/>
          <p14:tracePt t="36998" x="6648450" y="2997200"/>
          <p14:tracePt t="37085" x="6642100" y="3005138"/>
          <p14:tracePt t="37093" x="6635750" y="3017838"/>
          <p14:tracePt t="37103" x="6610350" y="3030538"/>
          <p14:tracePt t="37114" x="6583363" y="3055938"/>
          <p14:tracePt t="37131" x="6551613" y="3076575"/>
          <p14:tracePt t="37148" x="6518275" y="3108325"/>
          <p14:tracePt t="37164" x="6465888" y="3135313"/>
          <p14:tracePt t="37181" x="6426200" y="3154363"/>
          <p14:tracePt t="37198" x="6419850" y="3154363"/>
          <p14:tracePt t="37214" x="6413500" y="3154363"/>
          <p14:tracePt t="37301" x="6413500" y="3160713"/>
          <p14:tracePt t="37325" x="6413500" y="3167063"/>
          <p14:tracePt t="37341" x="6419850" y="3181350"/>
          <p14:tracePt t="37349" x="6426200" y="3181350"/>
          <p14:tracePt t="37364" x="6434138" y="3194050"/>
          <p14:tracePt t="37365" x="6446838" y="3213100"/>
          <p14:tracePt t="37381" x="6446838" y="3219450"/>
          <p14:tracePt t="37421" x="6446838" y="3225800"/>
          <p14:tracePt t="37429" x="6434138" y="3225800"/>
          <p14:tracePt t="37447" x="6413500" y="3246438"/>
          <p14:tracePt t="37448" x="6388100" y="3271838"/>
          <p14:tracePt t="37464" x="6348413" y="3292475"/>
          <p14:tracePt t="37481" x="6296025" y="3324225"/>
          <p14:tracePt t="37498" x="6276975" y="3344863"/>
          <p14:tracePt t="37514" x="6249988" y="3357563"/>
          <p14:tracePt t="37531" x="6237288" y="3363913"/>
          <p14:tracePt t="37581" x="6237288" y="3370263"/>
          <p14:tracePt t="37597" x="6243638" y="3370263"/>
          <p14:tracePt t="37605" x="6256338" y="3370263"/>
          <p14:tracePt t="37613" x="6276975" y="3370263"/>
          <p14:tracePt t="37621" x="6323013" y="3376613"/>
          <p14:tracePt t="37631" x="6388100" y="3389313"/>
          <p14:tracePt t="37647" x="6465888" y="3409950"/>
          <p14:tracePt t="37664" x="6530975" y="3416300"/>
          <p14:tracePt t="37681" x="6557963" y="3416300"/>
          <p14:tracePt t="37749" x="6551613" y="3416300"/>
          <p14:tracePt t="37757" x="6545263" y="3422650"/>
          <p14:tracePt t="37770" x="6530975" y="3422650"/>
          <p14:tracePt t="37770" x="6518275" y="3429000"/>
          <p14:tracePt t="37781" x="6453188" y="3441700"/>
          <p14:tracePt t="37797" x="6407150" y="3448050"/>
          <p14:tracePt t="37814" x="6361113" y="3448050"/>
          <p14:tracePt t="37831" x="6335713" y="3454400"/>
          <p14:tracePt t="37847" x="6329363" y="3454400"/>
          <p14:tracePt t="37864" x="6323013" y="3462338"/>
          <p14:tracePt t="37882" x="6316663" y="3468688"/>
          <p14:tracePt t="37965" x="6323013" y="3468688"/>
          <p14:tracePt t="37973" x="6335713" y="3475038"/>
          <p14:tracePt t="37981" x="6367463" y="3475038"/>
          <p14:tracePt t="37989" x="6413500" y="3487738"/>
          <p14:tracePt t="37998" x="6484938" y="3506788"/>
          <p14:tracePt t="38015" x="6537325" y="3521075"/>
          <p14:tracePt t="38032" x="6570663" y="3521075"/>
          <p14:tracePt t="38048" x="6583363" y="3527425"/>
          <p14:tracePt t="38174" x="6577013" y="3527425"/>
          <p14:tracePt t="38182" x="6570663" y="3527425"/>
          <p14:tracePt t="38190" x="6564313" y="3527425"/>
          <p14:tracePt t="38198" x="6557963" y="3527425"/>
          <p14:tracePt t="38669" x="6551613" y="3527425"/>
          <p14:tracePt t="38677" x="6545263" y="3527425"/>
          <p14:tracePt t="38685" x="6524625" y="3527425"/>
          <p14:tracePt t="38688" x="6511925" y="3527425"/>
          <p14:tracePt t="38697" x="6472238" y="3527425"/>
          <p14:tracePt t="38714" x="6419850" y="3527425"/>
          <p14:tracePt t="38731" x="6367463" y="3527425"/>
          <p14:tracePt t="38748" x="6302375" y="3527425"/>
          <p14:tracePt t="38764" x="6224588" y="3527425"/>
          <p14:tracePt t="38781" x="6094413" y="3527425"/>
          <p14:tracePt t="38798" x="5995988" y="3527425"/>
          <p14:tracePt t="38814" x="5910263" y="3527425"/>
          <p14:tracePt t="38831" x="5838825" y="3533775"/>
          <p14:tracePt t="38847" x="5773738" y="3533775"/>
          <p14:tracePt t="38864" x="5734050" y="3533775"/>
          <p14:tracePt t="38882" x="5695950" y="3533775"/>
          <p14:tracePt t="38897" x="5656263" y="3533775"/>
          <p14:tracePt t="38915" x="5630863" y="3533775"/>
          <p14:tracePt t="38932" x="5603875" y="3533775"/>
          <p14:tracePt t="38948" x="5591175" y="3527425"/>
          <p14:tracePt t="38965" x="5564188" y="3527425"/>
          <p14:tracePt t="38982" x="5545138" y="3527425"/>
          <p14:tracePt t="38999" x="5532438" y="3527425"/>
          <p14:tracePt t="39181" x="5526088" y="3527425"/>
          <p14:tracePt t="39189" x="5526088" y="3521075"/>
          <p14:tracePt t="39190" x="5511800" y="3521075"/>
          <p14:tracePt t="39197" x="5492750" y="3521075"/>
          <p14:tracePt t="39214" x="5467350" y="3513138"/>
          <p14:tracePt t="39232" x="5461000" y="3487738"/>
          <p14:tracePt t="39247" x="5467350" y="3481388"/>
          <p14:tracePt t="39493" x="5473700" y="3481388"/>
          <p14:tracePt t="39517" x="5480050" y="3481388"/>
          <p14:tracePt t="39525" x="5486400" y="3481388"/>
          <p14:tracePt t="39549" x="5492750" y="3481388"/>
          <p14:tracePt t="39581" x="5486400" y="3475038"/>
          <p14:tracePt t="39597" x="5480050" y="3475038"/>
          <p14:tracePt t="39606" x="5480050" y="3468688"/>
          <p14:tracePt t="40149" x="5473700" y="3468688"/>
          <p14:tracePt t="40157" x="5473700" y="3462338"/>
          <p14:tracePt t="40165" x="5467350" y="3462338"/>
          <p14:tracePt t="40181" x="5461000" y="3448050"/>
          <p14:tracePt t="40182" x="5453063" y="3441700"/>
          <p14:tracePt t="40205" x="5446713" y="3416300"/>
          <p14:tracePt t="40213" x="5440363" y="3395663"/>
          <p14:tracePt t="40231" x="5427663" y="3376613"/>
          <p14:tracePt t="40247" x="5387975" y="3336925"/>
          <p14:tracePt t="40263" x="5341938" y="3317875"/>
          <p14:tracePt t="40280" x="5291138" y="3305175"/>
          <p14:tracePt t="40296" x="5245100" y="3298825"/>
          <p14:tracePt t="40313" x="5165725" y="3292475"/>
          <p14:tracePt t="40330" x="5121275" y="3292475"/>
          <p14:tracePt t="40346" x="5068888" y="3292475"/>
          <p14:tracePt t="40364" x="5022850" y="3292475"/>
          <p14:tracePt t="40381" x="4976813" y="3292475"/>
          <p14:tracePt t="40398" x="4918075" y="3292475"/>
          <p14:tracePt t="40414" x="4872038" y="3292475"/>
          <p14:tracePt t="40431" x="4813300" y="3292475"/>
          <p14:tracePt t="40447" x="4741863" y="3292475"/>
          <p14:tracePt t="40464" x="4670425" y="3271838"/>
          <p14:tracePt t="40481" x="4597400" y="3265488"/>
          <p14:tracePt t="40497" x="4546600" y="3252788"/>
          <p14:tracePt t="40514" x="4479925" y="3240088"/>
          <p14:tracePt t="40531" x="4421188" y="3225800"/>
          <p14:tracePt t="40547" x="4356100" y="3213100"/>
          <p14:tracePt t="40564" x="4297363" y="3194050"/>
          <p14:tracePt t="40581" x="4251325" y="3181350"/>
          <p14:tracePt t="40597" x="4192588" y="3167063"/>
          <p14:tracePt t="40597" x="4154488" y="3154363"/>
          <p14:tracePt t="40614" x="4108450" y="3141663"/>
          <p14:tracePt t="40631" x="4068763" y="3135313"/>
          <p14:tracePt t="40647" x="4022725" y="3128963"/>
          <p14:tracePt t="40664" x="3984625" y="3122613"/>
          <p14:tracePt t="40681" x="3951288" y="3122613"/>
          <p14:tracePt t="40697" x="3925888" y="3116263"/>
          <p14:tracePt t="40714" x="3886200" y="3108325"/>
          <p14:tracePt t="40731" x="3840163" y="3095625"/>
          <p14:tracePt t="40747" x="3787775" y="3076575"/>
          <p14:tracePt t="40764" x="3722688" y="3055938"/>
          <p14:tracePt t="40781" x="3676650" y="3049588"/>
          <p14:tracePt t="40797" x="3644900" y="3043238"/>
          <p14:tracePt t="40814" x="3617913" y="3036888"/>
          <p14:tracePt t="40831" x="3605213" y="3024188"/>
          <p14:tracePt t="40847" x="3586163" y="3024188"/>
          <p14:tracePt t="40864" x="3573463" y="3017838"/>
          <p14:tracePt t="40881" x="3565525" y="3011488"/>
          <p14:tracePt t="40897" x="3552825" y="3005138"/>
          <p14:tracePt t="40966" x="3552825" y="2997200"/>
          <p14:tracePt t="40975" x="3546475" y="2997200"/>
          <p14:tracePt t="41430" x="3552825" y="2997200"/>
          <p14:tracePt t="41462" x="3559175" y="2997200"/>
          <p14:tracePt t="41478" x="3573463" y="2997200"/>
          <p14:tracePt t="41486" x="3579813" y="2997200"/>
          <p14:tracePt t="41497" x="3592513" y="2997200"/>
          <p14:tracePt t="41497" x="3638550" y="2997200"/>
          <p14:tracePt t="41514" x="3683000" y="2997200"/>
          <p14:tracePt t="41530" x="3749675" y="3011488"/>
          <p14:tracePt t="41547" x="3821113" y="3011488"/>
          <p14:tracePt t="41564" x="3879850" y="3017838"/>
          <p14:tracePt t="41580" x="3944938" y="3017838"/>
          <p14:tracePt t="41597" x="3984625" y="3017838"/>
          <p14:tracePt t="41613" x="4043363" y="3017838"/>
          <p14:tracePt t="41630" x="4081463" y="3017838"/>
          <p14:tracePt t="41647" x="4114800" y="3017838"/>
          <p14:tracePt t="41664" x="4140200" y="3017838"/>
          <p14:tracePt t="41680" x="4154488" y="3017838"/>
          <p14:tracePt t="41697" x="4160838" y="3017838"/>
          <p14:tracePt t="41870" x="4179888" y="3024188"/>
          <p14:tracePt t="41878" x="4198938" y="3036888"/>
          <p14:tracePt t="41886" x="4238625" y="3043238"/>
          <p14:tracePt t="41889" x="4271963" y="3055938"/>
          <p14:tracePt t="41897" x="4349750" y="3070225"/>
          <p14:tracePt t="41913" x="4454525" y="3082925"/>
          <p14:tracePt t="41930" x="4565650" y="3089275"/>
          <p14:tracePt t="41947" x="4649788" y="3089275"/>
          <p14:tracePt t="41963" x="4702175" y="3089275"/>
          <p14:tracePt t="41980" x="4735513" y="3089275"/>
          <p14:tracePt t="41997" x="4748213" y="3082925"/>
          <p14:tracePt t="42013" x="4760913" y="3076575"/>
          <p14:tracePt t="42013" x="4767263" y="3063875"/>
          <p14:tracePt t="42030" x="4787900" y="3049588"/>
          <p14:tracePt t="42047" x="4800600" y="3030538"/>
          <p14:tracePt t="42064" x="4813300" y="3017838"/>
          <p14:tracePt t="42080" x="4819650" y="3017838"/>
          <p14:tracePt t="43094" x="4826000" y="3017838"/>
          <p14:tracePt t="43118" x="4833938" y="3017838"/>
          <p14:tracePt t="43126" x="4840288" y="3017838"/>
          <p14:tracePt t="43142" x="4852988" y="3017838"/>
          <p14:tracePt t="43150" x="4859338" y="3017838"/>
          <p14:tracePt t="43158" x="4865688" y="3017838"/>
          <p14:tracePt t="43166" x="4872038" y="3017838"/>
          <p14:tracePt t="43180" x="4884738" y="3017838"/>
          <p14:tracePt t="43196" x="4892675" y="3024188"/>
          <p14:tracePt t="43213" x="4905375" y="3030538"/>
          <p14:tracePt t="43230" x="4918075" y="3030538"/>
          <p14:tracePt t="43246" x="4930775" y="3030538"/>
          <p14:tracePt t="43263" x="4957763" y="3030538"/>
          <p14:tracePt t="43280" x="4989513" y="3049588"/>
          <p14:tracePt t="43297" x="5035550" y="3082925"/>
          <p14:tracePt t="43314" x="5094288" y="3101975"/>
          <p14:tracePt t="43331" x="5159375" y="3141663"/>
          <p14:tracePt t="43347" x="5232400" y="3175000"/>
          <p14:tracePt t="43363" x="5310188" y="3225800"/>
          <p14:tracePt t="43380" x="5408613" y="3271838"/>
          <p14:tracePt t="43397" x="5480050" y="3311525"/>
          <p14:tracePt t="43413" x="5538788" y="3336925"/>
          <p14:tracePt t="43413" x="5584825" y="3344863"/>
          <p14:tracePt t="43430" x="5630863" y="3351213"/>
          <p14:tracePt t="43447" x="5662613" y="3357563"/>
          <p14:tracePt t="43463" x="5675313" y="3336925"/>
          <p14:tracePt t="43480" x="5668963" y="3317875"/>
          <p14:tracePt t="43496" x="5656263" y="3292475"/>
          <p14:tracePt t="43513" x="5656263" y="3284538"/>
          <p14:tracePt t="43670" x="5656263" y="3292475"/>
          <p14:tracePt t="43678" x="5649913" y="3305175"/>
          <p14:tracePt t="43694" x="5643563" y="3311525"/>
          <p14:tracePt t="43702" x="5630863" y="3311525"/>
          <p14:tracePt t="43718" x="5622925" y="3311525"/>
          <p14:tracePt t="43730" x="5616575" y="3305175"/>
          <p14:tracePt t="43750" x="5616575" y="3298825"/>
          <p14:tracePt t="43763" x="5603875" y="3298825"/>
          <p14:tracePt t="43766" x="5597525" y="3298825"/>
          <p14:tracePt t="43779" x="5584825" y="3298825"/>
          <p14:tracePt t="43796" x="5557838" y="3298825"/>
          <p14:tracePt t="43813" x="5532438" y="3298825"/>
          <p14:tracePt t="43830" x="5480050" y="3298825"/>
          <p14:tracePt t="43846" x="5461000" y="3298825"/>
          <p14:tracePt t="43863" x="5446713" y="3298825"/>
          <p14:tracePt t="43880" x="5440363" y="3298825"/>
          <p14:tracePt t="43918" x="5434013" y="3298825"/>
          <p14:tracePt t="43934" x="5434013" y="3292475"/>
          <p14:tracePt t="43958" x="5427663" y="3292475"/>
          <p14:tracePt t="43966" x="5421313" y="3292475"/>
          <p14:tracePt t="43968" x="5414963" y="3284538"/>
          <p14:tracePt t="43980" x="5408613" y="3284538"/>
          <p14:tracePt t="44062" x="5402263" y="3284538"/>
          <p14:tracePt t="44078" x="5402263" y="3278188"/>
          <p14:tracePt t="44086" x="5394325" y="3271838"/>
          <p14:tracePt t="44102" x="5387975" y="3265488"/>
          <p14:tracePt t="44110" x="5381625" y="3259138"/>
          <p14:tracePt t="44118" x="5381625" y="3246438"/>
          <p14:tracePt t="44133" x="5381625" y="3240088"/>
          <p14:tracePt t="44146" x="5381625" y="3233738"/>
          <p14:tracePt t="46030" x="5387975" y="3233738"/>
          <p14:tracePt t="46686" x="5387975" y="3240088"/>
          <p14:tracePt t="46694" x="5394325" y="3240088"/>
          <p14:tracePt t="46702" x="5408613" y="3252788"/>
          <p14:tracePt t="46712" x="5421313" y="3265488"/>
          <p14:tracePt t="46731" x="5421313" y="3271838"/>
          <p14:tracePt t="46745" x="5427663" y="3278188"/>
          <p14:tracePt t="46761" x="5434013" y="3292475"/>
          <p14:tracePt t="46778" x="5440363" y="3298825"/>
          <p14:tracePt t="46795" x="5446713" y="3305175"/>
          <p14:tracePt t="46812" x="5446713" y="3317875"/>
          <p14:tracePt t="46829" x="5446713" y="3330575"/>
          <p14:tracePt t="46845" x="5446713" y="3344863"/>
          <p14:tracePt t="46861" x="5453063" y="3370263"/>
          <p14:tracePt t="46879" x="5453063" y="3382963"/>
          <p14:tracePt t="46895" x="5461000" y="3395663"/>
          <p14:tracePt t="46911" x="5453063" y="3403600"/>
          <p14:tracePt t="46928" x="5446713" y="3422650"/>
          <p14:tracePt t="46945" x="5446713" y="3429000"/>
          <p14:tracePt t="46961" x="5446713" y="3441700"/>
          <p14:tracePt t="46978" x="5434013" y="3454400"/>
          <p14:tracePt t="46995" x="5427663" y="3475038"/>
          <p14:tracePt t="47012" x="5408613" y="3494088"/>
          <p14:tracePt t="47028" x="5394325" y="3513138"/>
          <p14:tracePt t="47045" x="5381625" y="3527425"/>
          <p14:tracePt t="47061" x="5362575" y="3552825"/>
          <p14:tracePt t="47078" x="5349875" y="3565525"/>
          <p14:tracePt t="47095" x="5341938" y="3573463"/>
          <p14:tracePt t="47111" x="5335588" y="3579813"/>
          <p14:tracePt t="47128" x="5322888" y="3586163"/>
          <p14:tracePt t="47145" x="5322888" y="3592513"/>
          <p14:tracePt t="47182" x="5316538" y="3592513"/>
          <p14:tracePt t="47195" x="5316538" y="3598863"/>
          <p14:tracePt t="47318" x="5316538" y="3592513"/>
          <p14:tracePt t="47332" x="5322888" y="3592513"/>
          <p14:tracePt t="47332" x="5335588" y="3586163"/>
          <p14:tracePt t="47334" x="5349875" y="3586163"/>
          <p14:tracePt t="47345" x="5387975" y="3579813"/>
          <p14:tracePt t="47362" x="5414963" y="3565525"/>
          <p14:tracePt t="47378" x="5434013" y="3559175"/>
          <p14:tracePt t="47395" x="5446713" y="3552825"/>
          <p14:tracePt t="47411" x="5467350" y="3533775"/>
          <p14:tracePt t="47428" x="5473700" y="3513138"/>
          <p14:tracePt t="47445" x="5473700" y="3500438"/>
          <p14:tracePt t="47461" x="5480050" y="3475038"/>
          <p14:tracePt t="47478" x="5480050" y="3454400"/>
          <p14:tracePt t="47494" x="5480050" y="3429000"/>
          <p14:tracePt t="47511" x="5480050" y="3403600"/>
          <p14:tracePt t="47528" x="5473700" y="3382963"/>
          <p14:tracePt t="47544" x="5461000" y="3357563"/>
          <p14:tracePt t="47562" x="5461000" y="3324225"/>
          <p14:tracePt t="47578" x="5446713" y="3284538"/>
          <p14:tracePt t="47594" x="5434013" y="3246438"/>
          <p14:tracePt t="47611" x="5414963" y="3225800"/>
          <p14:tracePt t="47628" x="5408613" y="3219450"/>
          <p14:tracePt t="47645" x="5408613" y="3213100"/>
          <p14:tracePt t="47886" x="5402263" y="3206750"/>
          <p14:tracePt t="47894" x="5381625" y="3200400"/>
          <p14:tracePt t="47902" x="5368925" y="3200400"/>
          <p14:tracePt t="47910" x="5335588" y="3194050"/>
          <p14:tracePt t="47918" x="5283200" y="3187700"/>
          <p14:tracePt t="47928" x="5192713" y="3187700"/>
          <p14:tracePt t="47944" x="5121275" y="3187700"/>
          <p14:tracePt t="47961" x="5075238" y="3187700"/>
          <p14:tracePt t="47978" x="5041900" y="3187700"/>
          <p14:tracePt t="47995" x="5016500" y="3187700"/>
          <p14:tracePt t="48011" x="4989513" y="3200400"/>
          <p14:tracePt t="48028" x="4957763" y="3219450"/>
          <p14:tracePt t="48044" x="4911725" y="3252788"/>
          <p14:tracePt t="48061" x="4852988" y="3292475"/>
          <p14:tracePt t="48078" x="4760913" y="3357563"/>
          <p14:tracePt t="48094" x="4695825" y="3389313"/>
          <p14:tracePt t="48111" x="4676775" y="3409950"/>
          <p14:tracePt t="48128" x="4643438" y="3416300"/>
          <p14:tracePt t="48144" x="4618038" y="3429000"/>
          <p14:tracePt t="48161" x="4584700" y="3441700"/>
          <p14:tracePt t="48178" x="4532313" y="3454400"/>
          <p14:tracePt t="48194" x="4500563" y="3462338"/>
          <p14:tracePt t="48211" x="4454525" y="3468688"/>
          <p14:tracePt t="48228" x="4414838" y="3475038"/>
          <p14:tracePt t="48244" x="4383088" y="3475038"/>
          <p14:tracePt t="48261" x="4349750" y="3481388"/>
          <p14:tracePt t="48277" x="4303713" y="3481388"/>
          <p14:tracePt t="48294" x="4278313" y="3481388"/>
          <p14:tracePt t="48311" x="4244975" y="3481388"/>
          <p14:tracePt t="48328" x="4213225" y="3481388"/>
          <p14:tracePt t="48344" x="4179888" y="3481388"/>
          <p14:tracePt t="48361" x="4148138" y="3481388"/>
          <p14:tracePt t="48377" x="4114800" y="3481388"/>
          <p14:tracePt t="48395" x="4095750" y="3475038"/>
          <p14:tracePt t="48411" x="4068763" y="3468688"/>
          <p14:tracePt t="48428" x="4056063" y="3462338"/>
          <p14:tracePt t="48444" x="4030663" y="3462338"/>
          <p14:tracePt t="48461" x="4016375" y="3454400"/>
          <p14:tracePt t="48477" x="3997325" y="3448050"/>
          <p14:tracePt t="48998" x="3997325" y="3454400"/>
          <p14:tracePt t="49017" x="4003675" y="3454400"/>
          <p14:tracePt t="49038" x="4010025" y="3454400"/>
          <p14:tracePt t="49046" x="4010025" y="3462338"/>
          <p14:tracePt t="49051" x="4003675" y="3462338"/>
          <p14:tracePt t="49078" x="4003675" y="3475038"/>
          <p14:tracePt t="49078" x="4010025" y="3481388"/>
          <p14:tracePt t="49118" x="4010025" y="3487738"/>
          <p14:tracePt t="49126" x="4022725" y="3500438"/>
          <p14:tracePt t="49149" x="4030663" y="3500438"/>
          <p14:tracePt t="49160" x="4043363" y="3513138"/>
          <p14:tracePt t="49161" x="4056063" y="3521075"/>
          <p14:tracePt t="49177" x="4081463" y="3527425"/>
          <p14:tracePt t="49194" x="4095750" y="3527425"/>
          <p14:tracePt t="49210" x="4133850" y="3527425"/>
          <p14:tracePt t="49227" x="4173538" y="3527425"/>
          <p14:tracePt t="49244" x="4206875" y="3527425"/>
          <p14:tracePt t="49261" x="4244975" y="3527425"/>
          <p14:tracePt t="49277" x="4324350" y="3527425"/>
          <p14:tracePt t="49294" x="4383088" y="3533775"/>
          <p14:tracePt t="49311" x="4427538" y="3533775"/>
          <p14:tracePt t="49327" x="4460875" y="3533775"/>
          <p14:tracePt t="49344" x="4473575" y="3527425"/>
          <p14:tracePt t="49360" x="4494213" y="3527425"/>
          <p14:tracePt t="49377" x="4500563" y="3527425"/>
          <p14:tracePt t="49430" x="4494213" y="3527425"/>
          <p14:tracePt t="49438" x="4494213" y="3521075"/>
          <p14:tracePt t="49462" x="4494213" y="3513138"/>
          <p14:tracePt t="49470" x="4500563" y="3513138"/>
          <p14:tracePt t="49485" x="4494213" y="3513138"/>
          <p14:tracePt t="49485" x="4494213" y="3506788"/>
          <p14:tracePt t="49734" x="4500563" y="3506788"/>
          <p14:tracePt t="49742" x="4519613" y="3506788"/>
          <p14:tracePt t="49751" x="4538663" y="3513138"/>
          <p14:tracePt t="49751" x="4578350" y="3521075"/>
          <p14:tracePt t="49760" x="4624388" y="3521075"/>
          <p14:tracePt t="49777" x="4695825" y="3527425"/>
          <p14:tracePt t="49794" x="4767263" y="3533775"/>
          <p14:tracePt t="49810" x="4806950" y="3533775"/>
          <p14:tracePt t="49827" x="4826000" y="3533775"/>
          <p14:tracePt t="49844" x="4846638" y="3533775"/>
          <p14:tracePt t="49860" x="4865688" y="3527425"/>
          <p14:tracePt t="49877" x="4899025" y="3513138"/>
          <p14:tracePt t="49894" x="4930775" y="3500438"/>
          <p14:tracePt t="49911" x="4964113" y="3494088"/>
          <p14:tracePt t="49927" x="4989513" y="3481388"/>
          <p14:tracePt t="49944" x="5003800" y="3475038"/>
          <p14:tracePt t="50118" x="4995863" y="3475038"/>
          <p14:tracePt t="50135" x="4989513" y="3475038"/>
          <p14:tracePt t="50182" x="4983163" y="3475038"/>
          <p14:tracePt t="50190" x="4983163" y="3481388"/>
          <p14:tracePt t="50198" x="4976813" y="3481388"/>
          <p14:tracePt t="50205" x="4970463" y="3487738"/>
          <p14:tracePt t="50210" x="4964113" y="3487738"/>
          <p14:tracePt t="50227" x="4937125" y="3500438"/>
          <p14:tracePt t="50244" x="4911725" y="3513138"/>
          <p14:tracePt t="50260" x="4872038" y="3527425"/>
          <p14:tracePt t="50277" x="4826000" y="3540125"/>
          <p14:tracePt t="50293" x="4767263" y="3552825"/>
          <p14:tracePt t="50311" x="4716463" y="3565525"/>
          <p14:tracePt t="50327" x="4670425" y="3565525"/>
          <p14:tracePt t="50344" x="4611688" y="3565525"/>
          <p14:tracePt t="50360" x="4546600" y="3565525"/>
          <p14:tracePt t="50377" x="4473575" y="3565525"/>
          <p14:tracePt t="50393" x="4402138" y="3565525"/>
          <p14:tracePt t="50410" x="4349750" y="3565525"/>
          <p14:tracePt t="50427" x="4303713" y="3565525"/>
          <p14:tracePt t="50443" x="4259263" y="3559175"/>
          <p14:tracePt t="50460" x="4192588" y="3552825"/>
          <p14:tracePt t="50477" x="4154488" y="3552825"/>
          <p14:tracePt t="50493" x="4121150" y="3540125"/>
          <p14:tracePt t="50510" x="4108450" y="3533775"/>
          <p14:tracePt t="50527" x="4081463" y="3527425"/>
          <p14:tracePt t="50543" x="4068763" y="3521075"/>
          <p14:tracePt t="50686" x="4075113" y="3521075"/>
          <p14:tracePt t="50694" x="4089400" y="3527425"/>
          <p14:tracePt t="50703" x="4095750" y="3527425"/>
          <p14:tracePt t="50710" x="4108450" y="3533775"/>
          <p14:tracePt t="50727" x="4127500" y="3540125"/>
          <p14:tracePt t="50744" x="4160838" y="3559175"/>
          <p14:tracePt t="50760" x="4186238" y="3579813"/>
          <p14:tracePt t="50777" x="4232275" y="3592513"/>
          <p14:tracePt t="50793" x="4271963" y="3611563"/>
          <p14:tracePt t="50810" x="4324350" y="3617913"/>
          <p14:tracePt t="50827" x="4383088" y="3617913"/>
          <p14:tracePt t="50843" x="4441825" y="3617913"/>
          <p14:tracePt t="50860" x="4487863" y="3617913"/>
          <p14:tracePt t="50877" x="4525963" y="3611563"/>
          <p14:tracePt t="50893" x="4584700" y="3586163"/>
          <p14:tracePt t="50910" x="4597400" y="3573463"/>
          <p14:tracePt t="50926" x="4605338" y="3559175"/>
          <p14:tracePt t="50943" x="4611688" y="3552825"/>
          <p14:tracePt t="50960" x="4611688" y="3546475"/>
          <p14:tracePt t="51078" x="4611688" y="3552825"/>
          <p14:tracePt t="51085" x="4611688" y="3559175"/>
          <p14:tracePt t="51094" x="4624388" y="3573463"/>
          <p14:tracePt t="51110" x="4637088" y="3579813"/>
          <p14:tracePt t="51110" x="4664075" y="3598863"/>
          <p14:tracePt t="51126" x="4716463" y="3605213"/>
          <p14:tracePt t="51143" x="4754563" y="3617913"/>
          <p14:tracePt t="51160" x="4800600" y="3624263"/>
          <p14:tracePt t="51177" x="4852988" y="3624263"/>
          <p14:tracePt t="51193" x="4884738" y="3624263"/>
          <p14:tracePt t="51210" x="4924425" y="3624263"/>
          <p14:tracePt t="51227" x="4957763" y="3617913"/>
          <p14:tracePt t="51243" x="4976813" y="3605213"/>
          <p14:tracePt t="51260" x="4995863" y="3586163"/>
          <p14:tracePt t="51276" x="5016500" y="3579813"/>
          <p14:tracePt t="51293" x="5035550" y="3559175"/>
          <p14:tracePt t="51310" x="5035550" y="3552825"/>
          <p14:tracePt t="51390" x="5029200" y="3552825"/>
          <p14:tracePt t="51414" x="5022850" y="3552825"/>
          <p14:tracePt t="51421" x="5022850" y="3559175"/>
          <p14:tracePt t="51429" x="5016500" y="3565525"/>
          <p14:tracePt t="51437" x="5010150" y="3565525"/>
          <p14:tracePt t="51445" x="4989513" y="3586163"/>
          <p14:tracePt t="51460" x="4951413" y="3605213"/>
          <p14:tracePt t="51476" x="4892675" y="3611563"/>
          <p14:tracePt t="51493" x="4806950" y="3632200"/>
          <p14:tracePt t="51510" x="4735513" y="3651250"/>
          <p14:tracePt t="51526" x="4664075" y="3651250"/>
          <p14:tracePt t="51543" x="4591050" y="3657600"/>
          <p14:tracePt t="51560" x="4532313" y="3657600"/>
          <p14:tracePt t="51576" x="4473575" y="3657600"/>
          <p14:tracePt t="51593" x="4435475" y="3657600"/>
          <p14:tracePt t="51610" x="4395788" y="3657600"/>
          <p14:tracePt t="51626" x="4349750" y="3657600"/>
          <p14:tracePt t="51643" x="4303713" y="3657600"/>
          <p14:tracePt t="51660" x="4251325" y="3657600"/>
          <p14:tracePt t="51676" x="4192588" y="3657600"/>
          <p14:tracePt t="51693" x="4114800" y="3644900"/>
          <p14:tracePt t="51709" x="4075113" y="3638550"/>
          <p14:tracePt t="51726" x="4043363" y="3638550"/>
          <p14:tracePt t="51743" x="4010025" y="3638550"/>
          <p14:tracePt t="51760" x="3984625" y="3632200"/>
          <p14:tracePt t="51776" x="3970338" y="3632200"/>
          <p14:tracePt t="51793" x="3963988" y="3632200"/>
          <p14:tracePt t="51810" x="3951288" y="3624263"/>
          <p14:tracePt t="51827" x="3944938" y="3611563"/>
          <p14:tracePt t="51843" x="3932238" y="3605213"/>
          <p14:tracePt t="51860" x="3911600" y="3592513"/>
          <p14:tracePt t="51876" x="3911600" y="3586163"/>
          <p14:tracePt t="51893" x="3905250" y="3579813"/>
          <p14:tracePt t="52134" x="3911600" y="3579813"/>
          <p14:tracePt t="52150" x="3919538" y="3586163"/>
          <p14:tracePt t="52166" x="3919538" y="3592513"/>
          <p14:tracePt t="52174" x="3932238" y="3592513"/>
          <p14:tracePt t="52186" x="3932238" y="3605213"/>
          <p14:tracePt t="52194" x="3938588" y="3611563"/>
          <p14:tracePt t="52210" x="3951288" y="3632200"/>
          <p14:tracePt t="52227" x="3970338" y="3644900"/>
          <p14:tracePt t="52244" x="3984625" y="3657600"/>
          <p14:tracePt t="52260" x="3997325" y="3670300"/>
          <p14:tracePt t="52277" x="4016375" y="3683000"/>
          <p14:tracePt t="52294" x="4056063" y="3697288"/>
          <p14:tracePt t="52311" x="4089400" y="3703638"/>
          <p14:tracePt t="52327" x="4121150" y="3709988"/>
          <p14:tracePt t="52344" x="4160838" y="3709988"/>
          <p14:tracePt t="52360" x="4213225" y="3709988"/>
          <p14:tracePt t="52377" x="4265613" y="3716338"/>
          <p14:tracePt t="52394" x="4303713" y="3716338"/>
          <p14:tracePt t="52410" x="4343400" y="3716338"/>
          <p14:tracePt t="52427" x="4362450" y="3716338"/>
          <p14:tracePt t="52444" x="4376738" y="3709988"/>
          <p14:tracePt t="52460" x="4383088" y="3709988"/>
          <p14:tracePt t="52477" x="4389438" y="3709988"/>
          <p14:tracePt t="52494" x="4395788" y="3709988"/>
          <p14:tracePt t="52510" x="4402138" y="3709988"/>
          <p14:tracePt t="52830" x="4414838" y="3709988"/>
          <p14:tracePt t="52847" x="4421188" y="3709988"/>
          <p14:tracePt t="52862" x="4435475" y="3709988"/>
          <p14:tracePt t="52878" x="4441825" y="3709988"/>
          <p14:tracePt t="52895" x="4454525" y="3709988"/>
          <p14:tracePt t="52910" x="4460875" y="3709988"/>
          <p14:tracePt t="52911" x="4467225" y="3709988"/>
          <p14:tracePt t="52950" x="4473575" y="3709988"/>
          <p14:tracePt t="53158" x="4479925" y="3709988"/>
          <p14:tracePt t="53173" x="4487863" y="3709988"/>
          <p14:tracePt t="53174" x="4487863" y="3703638"/>
          <p14:tracePt t="53177" x="4494213" y="3703638"/>
          <p14:tracePt t="53342" x="4500563" y="3703638"/>
          <p14:tracePt t="53350" x="4500563" y="3697288"/>
          <p14:tracePt t="53366" x="4506913" y="3697288"/>
          <p14:tracePt t="53598" x="4513263" y="3697288"/>
          <p14:tracePt t="53622" x="4519613" y="3697288"/>
          <p14:tracePt t="53630" x="4532313" y="3697288"/>
          <p14:tracePt t="53638" x="4552950" y="3697288"/>
          <p14:tracePt t="53643" x="4584700" y="3697288"/>
          <p14:tracePt t="53660" x="4630738" y="3697288"/>
          <p14:tracePt t="53676" x="4683125" y="3703638"/>
          <p14:tracePt t="53693" x="4729163" y="3703638"/>
          <p14:tracePt t="53710" x="4781550" y="3703638"/>
          <p14:tracePt t="53727" x="4819650" y="3703638"/>
          <p14:tracePt t="53744" x="4852988" y="3709988"/>
          <p14:tracePt t="53760" x="4865688" y="3709988"/>
          <p14:tracePt t="53776" x="4884738" y="3703638"/>
          <p14:tracePt t="53793" x="4905375" y="3697288"/>
          <p14:tracePt t="53810" x="4924425" y="3676650"/>
          <p14:tracePt t="53826" x="4937125" y="3657600"/>
          <p14:tracePt t="53843" x="4951413" y="3644900"/>
          <p14:tracePt t="53860" x="4964113" y="3638550"/>
          <p14:tracePt t="53877" x="4964113" y="3632200"/>
          <p14:tracePt t="54126" x="4951413" y="3632200"/>
          <p14:tracePt t="54141" x="4937125" y="3632200"/>
          <p14:tracePt t="54150" x="4924425" y="3638550"/>
          <p14:tracePt t="54158" x="4905375" y="3644900"/>
          <p14:tracePt t="54166" x="4859338" y="3644900"/>
          <p14:tracePt t="54176" x="4787900" y="3651250"/>
          <p14:tracePt t="54193" x="4708525" y="3670300"/>
          <p14:tracePt t="54210" x="4591050" y="3670300"/>
          <p14:tracePt t="54226" x="4460875" y="3670300"/>
          <p14:tracePt t="54243" x="4368800" y="3670300"/>
          <p14:tracePt t="54260" x="4278313" y="3670300"/>
          <p14:tracePt t="54276" x="4206875" y="3670300"/>
          <p14:tracePt t="54293" x="4154488" y="3663950"/>
          <p14:tracePt t="54310" x="4095750" y="3657600"/>
          <p14:tracePt t="54326" x="4030663" y="3651250"/>
          <p14:tracePt t="54343" x="3990975" y="3644900"/>
          <p14:tracePt t="54359" x="3970338" y="3638550"/>
          <p14:tracePt t="54376" x="3963988" y="3632200"/>
          <p14:tracePt t="54393" x="3951288" y="3632200"/>
          <p14:tracePt t="54410" x="3944938" y="3632200"/>
          <p14:tracePt t="54510" x="3957638" y="3632200"/>
          <p14:tracePt t="54518" x="3978275" y="3638550"/>
          <p14:tracePt t="54526" x="3990975" y="3651250"/>
          <p14:tracePt t="54529" x="4030663" y="3676650"/>
          <p14:tracePt t="54543" x="4068763" y="3703638"/>
          <p14:tracePt t="54559" x="4121150" y="3722688"/>
          <p14:tracePt t="54576" x="4179888" y="3729038"/>
          <p14:tracePt t="54593" x="4271963" y="3729038"/>
          <p14:tracePt t="54609" x="4362450" y="3729038"/>
          <p14:tracePt t="54626" x="4454525" y="3735388"/>
          <p14:tracePt t="54643" x="4513263" y="3735388"/>
          <p14:tracePt t="54659" x="4572000" y="3729038"/>
          <p14:tracePt t="54677" x="4597400" y="3709988"/>
          <p14:tracePt t="54693" x="4605338" y="3709988"/>
          <p14:tracePt t="54806" x="4605338" y="3716338"/>
          <p14:tracePt t="54814" x="4605338" y="3722688"/>
          <p14:tracePt t="54822" x="4605338" y="3729038"/>
          <p14:tracePt t="54826" x="4630738" y="3749675"/>
          <p14:tracePt t="54843" x="4656138" y="3762375"/>
          <p14:tracePt t="54860" x="4708525" y="3768725"/>
          <p14:tracePt t="54876" x="4760913" y="3768725"/>
          <p14:tracePt t="54893" x="4800600" y="3768725"/>
          <p14:tracePt t="54910" x="4819650" y="3768725"/>
          <p14:tracePt t="54910" x="4840288" y="3762375"/>
          <p14:tracePt t="54926" x="4865688" y="3756025"/>
          <p14:tracePt t="54943" x="4884738" y="3749675"/>
          <p14:tracePt t="54959" x="4892675" y="3749675"/>
          <p14:tracePt t="54976" x="4911725" y="3749675"/>
          <p14:tracePt t="54993" x="4924425" y="3749675"/>
          <p14:tracePt t="55009" x="4937125" y="3749675"/>
          <p14:tracePt t="55026" x="4957763" y="3749675"/>
          <p14:tracePt t="55042" x="4970463" y="3749675"/>
          <p14:tracePt t="55059" x="4983163" y="3749675"/>
          <p14:tracePt t="55630" x="4989513" y="3749675"/>
          <p14:tracePt t="55638" x="5003800" y="3749675"/>
          <p14:tracePt t="55646" x="5022850" y="3749675"/>
          <p14:tracePt t="55659" x="5041900" y="3749675"/>
          <p14:tracePt t="55676" x="5075238" y="3749675"/>
          <p14:tracePt t="55692" x="5094288" y="3749675"/>
          <p14:tracePt t="55709" x="5106988" y="3749675"/>
          <p14:tracePt t="55726" x="5133975" y="3749675"/>
          <p14:tracePt t="55743" x="5146675" y="3749675"/>
          <p14:tracePt t="55759" x="5159375" y="3749675"/>
          <p14:tracePt t="55776" x="5173663" y="3749675"/>
          <p14:tracePt t="55792" x="5186363" y="3749675"/>
          <p14:tracePt t="55809" x="5224463" y="3749675"/>
          <p14:tracePt t="55826" x="5251450" y="3749675"/>
          <p14:tracePt t="55842" x="5270500" y="3749675"/>
          <p14:tracePt t="55859" x="5283200" y="3741738"/>
          <p14:tracePt t="55876" x="5297488" y="3741738"/>
          <p14:tracePt t="55892" x="5283200" y="3735388"/>
          <p14:tracePt t="55909" x="5257800" y="3729038"/>
          <p14:tracePt t="55926" x="5232400" y="3697288"/>
          <p14:tracePt t="56150" x="5238750" y="3697288"/>
          <p14:tracePt t="56166" x="5245100" y="3697288"/>
          <p14:tracePt t="56176" x="5251450" y="3697288"/>
          <p14:tracePt t="56179" x="5264150" y="3697288"/>
          <p14:tracePt t="56222" x="5270500" y="3690938"/>
          <p14:tracePt t="56254" x="5264150" y="3690938"/>
          <p14:tracePt t="56278" x="5264150" y="3683000"/>
          <p14:tracePt t="56286" x="5270500" y="3676650"/>
          <p14:tracePt t="56294" x="5276850" y="3676650"/>
          <p14:tracePt t="56302" x="5291138" y="3670300"/>
          <p14:tracePt t="56310" x="5310188" y="3644900"/>
          <p14:tracePt t="56325" x="5329238" y="3617913"/>
          <p14:tracePt t="56342" x="5368925" y="3573463"/>
          <p14:tracePt t="56359" x="5387975" y="3546475"/>
          <p14:tracePt t="56375" x="5414963" y="3527425"/>
          <p14:tracePt t="56392" x="5427663" y="3494088"/>
          <p14:tracePt t="56409" x="5440363" y="3454400"/>
          <p14:tracePt t="56425" x="5461000" y="3416300"/>
          <p14:tracePt t="56442" x="5473700" y="3376613"/>
          <p14:tracePt t="56459" x="5480050" y="3336925"/>
          <p14:tracePt t="56475" x="5499100" y="3292475"/>
          <p14:tracePt t="56492" x="5505450" y="3259138"/>
          <p14:tracePt t="56509" x="5511800" y="3233738"/>
          <p14:tracePt t="56525" x="5519738" y="3200400"/>
          <p14:tracePt t="56542" x="5526088" y="3175000"/>
          <p14:tracePt t="56559" x="5532438" y="3148013"/>
          <p14:tracePt t="56575" x="5532438" y="3135313"/>
          <p14:tracePt t="56592" x="5526088" y="3116263"/>
          <p14:tracePt t="56609" x="5526088" y="3101975"/>
          <p14:tracePt t="56625" x="5526088" y="3095625"/>
          <p14:tracePt t="56642" x="5526088" y="3089275"/>
          <p14:tracePt t="57078" x="5526088" y="3095625"/>
          <p14:tracePt t="57086" x="5526088" y="3108325"/>
          <p14:tracePt t="57094" x="5511800" y="3148013"/>
          <p14:tracePt t="57109" x="5505450" y="3194050"/>
          <p14:tracePt t="57125" x="5499100" y="3213100"/>
          <p14:tracePt t="57142" x="5492750" y="3219450"/>
          <p14:tracePt t="57238" x="5492750" y="3213100"/>
          <p14:tracePt t="57246" x="5492750" y="3206750"/>
          <p14:tracePt t="57262" x="5492750" y="3200400"/>
          <p14:tracePt t="57275" x="5480050" y="3187700"/>
          <p14:tracePt t="57276" x="5473700" y="3167063"/>
          <p14:tracePt t="57292" x="5446713" y="3148013"/>
          <p14:tracePt t="57309" x="5375275" y="3128963"/>
          <p14:tracePt t="57325" x="5276850" y="3122613"/>
          <p14:tracePt t="57342" x="5127625" y="3122613"/>
          <p14:tracePt t="57358" x="5041900" y="3122613"/>
          <p14:tracePt t="57375" x="4951413" y="3122613"/>
          <p14:tracePt t="57392" x="4892675" y="3122613"/>
          <p14:tracePt t="57409" x="4826000" y="3122613"/>
          <p14:tracePt t="57425" x="4760913" y="3116263"/>
          <p14:tracePt t="57442" x="4702175" y="3116263"/>
          <p14:tracePt t="57458" x="4611688" y="3116263"/>
          <p14:tracePt t="57475" x="4506913" y="3108325"/>
          <p14:tracePt t="57492" x="4435475" y="3101975"/>
          <p14:tracePt t="57508" x="4356100" y="3095625"/>
          <p14:tracePt t="57525" x="4297363" y="3076575"/>
          <p14:tracePt t="57542" x="4192588" y="3076575"/>
          <p14:tracePt t="57558" x="4121150" y="3076575"/>
          <p14:tracePt t="57575" x="4056063" y="3076575"/>
          <p14:tracePt t="57591" x="3997325" y="3076575"/>
          <p14:tracePt t="57608" x="3932238" y="3076575"/>
          <p14:tracePt t="57625" x="3879850" y="3076575"/>
          <p14:tracePt t="57642" x="3814763" y="3076575"/>
          <p14:tracePt t="57658" x="3762375" y="3076575"/>
          <p14:tracePt t="57675" x="3722688" y="3076575"/>
          <p14:tracePt t="57692" x="3676650" y="3095625"/>
          <p14:tracePt t="57708" x="3651250" y="3095625"/>
          <p14:tracePt t="57725" x="3624263" y="3116263"/>
          <p14:tracePt t="57742" x="3573463" y="3135313"/>
          <p14:tracePt t="57758" x="3533775" y="3167063"/>
          <p14:tracePt t="57775" x="3500438" y="3200400"/>
          <p14:tracePt t="57791" x="3448050" y="3259138"/>
          <p14:tracePt t="57808" x="3416300" y="3311525"/>
          <p14:tracePt t="57825" x="3389313" y="3351213"/>
          <p14:tracePt t="57841" x="3370263" y="3389313"/>
          <p14:tracePt t="57858" x="3363913" y="3429000"/>
          <p14:tracePt t="57875" x="3363913" y="3475038"/>
          <p14:tracePt t="57891" x="3363913" y="3513138"/>
          <p14:tracePt t="57909" x="3363913" y="3546475"/>
          <p14:tracePt t="57925" x="3389313" y="3579813"/>
          <p14:tracePt t="57941" x="3395663" y="3598863"/>
          <p14:tracePt t="57958" x="3422650" y="3638550"/>
          <p14:tracePt t="57975" x="3448050" y="3670300"/>
          <p14:tracePt t="57991" x="3494088" y="3690938"/>
          <p14:tracePt t="58008" x="3552825" y="3735388"/>
          <p14:tracePt t="58025" x="3638550" y="3749675"/>
          <p14:tracePt t="58042" x="3697288" y="3775075"/>
          <p14:tracePt t="58058" x="3787775" y="3808413"/>
          <p14:tracePt t="58075" x="3892550" y="3827463"/>
          <p14:tracePt t="58091" x="3984625" y="3846513"/>
          <p14:tracePt t="58108" x="4102100" y="3860800"/>
          <p14:tracePt t="58125" x="4206875" y="3860800"/>
          <p14:tracePt t="58142" x="4356100" y="3860800"/>
          <p14:tracePt t="58158" x="4460875" y="3873500"/>
          <p14:tracePt t="58175" x="4552950" y="3873500"/>
          <p14:tracePt t="58192" x="4643438" y="3879850"/>
          <p14:tracePt t="58208" x="4741863" y="3879850"/>
          <p14:tracePt t="58225" x="4840288" y="3879850"/>
          <p14:tracePt t="58242" x="4945063" y="3879850"/>
          <p14:tracePt t="58258" x="5041900" y="3886200"/>
          <p14:tracePt t="58275" x="5140325" y="3886200"/>
          <p14:tracePt t="58292" x="5245100" y="3886200"/>
          <p14:tracePt t="58308" x="5335588" y="3886200"/>
          <p14:tracePt t="58325" x="5408613" y="3886200"/>
          <p14:tracePt t="58341" x="5480050" y="3886200"/>
          <p14:tracePt t="58358" x="5578475" y="3879850"/>
          <p14:tracePt t="58374" x="5603875" y="3867150"/>
          <p14:tracePt t="58391" x="5630863" y="3846513"/>
          <p14:tracePt t="58408" x="5649913" y="3821113"/>
          <p14:tracePt t="58425" x="5668963" y="3802063"/>
          <p14:tracePt t="58441" x="5689600" y="3768725"/>
          <p14:tracePt t="58458" x="5708650" y="3735388"/>
          <p14:tracePt t="58474" x="5708650" y="3709988"/>
          <p14:tracePt t="58491" x="5702300" y="3676650"/>
          <p14:tracePt t="58508" x="5695950" y="3644900"/>
          <p14:tracePt t="58525" x="5675313" y="3611563"/>
          <p14:tracePt t="58541" x="5668963" y="3573463"/>
          <p14:tracePt t="58558" x="5616575" y="3533775"/>
          <p14:tracePt t="58574" x="5570538" y="3513138"/>
          <p14:tracePt t="58591" x="5532438" y="3487738"/>
          <p14:tracePt t="58608" x="5499100" y="3448050"/>
          <p14:tracePt t="58625" x="5453063" y="3422650"/>
          <p14:tracePt t="58641" x="5414963" y="3403600"/>
          <p14:tracePt t="58658" x="5368925" y="3376613"/>
          <p14:tracePt t="58675" x="5335588" y="3363913"/>
          <p14:tracePt t="58691" x="5291138" y="3336925"/>
          <p14:tracePt t="58708" x="5245100" y="3311525"/>
          <p14:tracePt t="58724" x="5199063" y="3284538"/>
          <p14:tracePt t="58742" x="5140325" y="3259138"/>
          <p14:tracePt t="58758" x="5041900" y="3225800"/>
          <p14:tracePt t="58774" x="4983163" y="3206750"/>
          <p14:tracePt t="58791" x="4918075" y="3194050"/>
          <p14:tracePt t="58808" x="4852988" y="3187700"/>
          <p14:tracePt t="58825" x="4794250" y="3187700"/>
          <p14:tracePt t="58841" x="4729163" y="3175000"/>
          <p14:tracePt t="58858" x="4664075" y="3167063"/>
          <p14:tracePt t="58874" x="4591050" y="3160713"/>
          <p14:tracePt t="58891" x="4519613" y="3154363"/>
          <p14:tracePt t="58908" x="4454525" y="3141663"/>
          <p14:tracePt t="58924" x="4376738" y="3135313"/>
          <p14:tracePt t="58941" x="4318000" y="3135313"/>
          <p14:tracePt t="58958" x="4251325" y="3135313"/>
          <p14:tracePt t="58974" x="4219575" y="3135313"/>
          <p14:tracePt t="58992" x="4173538" y="3135313"/>
          <p14:tracePt t="59008" x="4140200" y="3135313"/>
          <p14:tracePt t="59024" x="4081463" y="3148013"/>
          <p14:tracePt t="59041" x="4049713" y="3154363"/>
          <p14:tracePt t="59058" x="4003675" y="3160713"/>
          <p14:tracePt t="59074" x="3978275" y="3181350"/>
          <p14:tracePt t="59091" x="3944938" y="3181350"/>
          <p14:tracePt t="59108" x="3925888" y="3181350"/>
          <p14:tracePt t="59124" x="3898900" y="3200400"/>
          <p14:tracePt t="59141" x="3867150" y="3206750"/>
          <p14:tracePt t="59158" x="3821113" y="3240088"/>
          <p14:tracePt t="59174" x="3802063" y="3252788"/>
          <p14:tracePt t="59191" x="3762375" y="3278188"/>
          <p14:tracePt t="59208" x="3735388" y="3298825"/>
          <p14:tracePt t="59224" x="3716338" y="3317875"/>
          <p14:tracePt t="59241" x="3690938" y="3336925"/>
          <p14:tracePt t="59258" x="3670300" y="3357563"/>
          <p14:tracePt t="59274" x="3663950" y="3382963"/>
          <p14:tracePt t="59291" x="3644900" y="3403600"/>
          <p14:tracePt t="59308" x="3632200" y="3422650"/>
          <p14:tracePt t="59325" x="3617913" y="3454400"/>
          <p14:tracePt t="59341" x="3617913" y="3475038"/>
          <p14:tracePt t="59358" x="3617913" y="3506788"/>
          <p14:tracePt t="59374" x="3617913" y="3521075"/>
          <p14:tracePt t="59391" x="3632200" y="3533775"/>
          <p14:tracePt t="59408" x="3657600" y="3546475"/>
          <p14:tracePt t="59425" x="3670300" y="3559175"/>
          <p14:tracePt t="59441" x="3676650" y="3565525"/>
          <p14:tracePt t="59458" x="3690938" y="3579813"/>
          <p14:tracePt t="59474" x="3697288" y="3579813"/>
          <p14:tracePt t="59491" x="3709988" y="3592513"/>
          <p14:tracePt t="59507" x="3716338" y="3592513"/>
          <p14:tracePt t="59550" x="3722688" y="3592513"/>
          <p14:tracePt t="65662" x="3729038" y="3592513"/>
          <p14:tracePt t="65670" x="3741738" y="3592513"/>
          <p14:tracePt t="65678" x="3833813" y="3592513"/>
          <p14:tracePt t="65694" x="3879850" y="3598863"/>
          <p14:tracePt t="65702" x="3932238" y="3605213"/>
          <p14:tracePt t="65710" x="4049713" y="3611563"/>
          <p14:tracePt t="65722" x="4179888" y="3611563"/>
          <p14:tracePt t="65738" x="4291013" y="3624263"/>
          <p14:tracePt t="65755" x="4383088" y="3624263"/>
          <p14:tracePt t="65772" x="4467225" y="3624263"/>
          <p14:tracePt t="65788" x="4552950" y="3624263"/>
          <p14:tracePt t="65805" x="4649788" y="3617913"/>
          <p14:tracePt t="65822" x="4722813" y="3598863"/>
          <p14:tracePt t="65838" x="4775200" y="3579813"/>
          <p14:tracePt t="65855" x="4852988" y="3565525"/>
          <p14:tracePt t="65872" x="4924425" y="3559175"/>
          <p14:tracePt t="65888" x="4989513" y="3546475"/>
          <p14:tracePt t="65906" x="5075238" y="3527425"/>
          <p14:tracePt t="65922" x="5133975" y="3494088"/>
          <p14:tracePt t="65938" x="5192713" y="3468688"/>
          <p14:tracePt t="65955" x="5232400" y="3441700"/>
          <p14:tracePt t="65971" x="5257800" y="3422650"/>
          <p14:tracePt t="65988" x="5257800" y="3409950"/>
          <p14:tracePt t="66005" x="5257800" y="3403600"/>
          <p14:tracePt t="66005" x="5257800" y="3395663"/>
          <p14:tracePt t="66022" x="5257800" y="3389313"/>
          <p14:tracePt t="66038" x="5257800" y="3382963"/>
          <p14:tracePt t="66055" x="5251450" y="3376613"/>
          <p14:tracePt t="66072" x="5245100" y="3363913"/>
          <p14:tracePt t="66088" x="5232400" y="3344863"/>
          <p14:tracePt t="66105" x="5224463" y="3324225"/>
          <p14:tracePt t="66122" x="5211763" y="3305175"/>
          <p14:tracePt t="66138" x="5192713" y="3284538"/>
          <p14:tracePt t="66155" x="5173663" y="3259138"/>
          <p14:tracePt t="66171" x="5140325" y="3213100"/>
          <p14:tracePt t="66188" x="5100638" y="3175000"/>
          <p14:tracePt t="66205" x="5010150" y="3148013"/>
          <p14:tracePt t="66221" x="4859338" y="3108325"/>
          <p14:tracePt t="66238" x="4781550" y="3095625"/>
          <p14:tracePt t="66255" x="4702175" y="3095625"/>
          <p14:tracePt t="66271" x="4618038" y="3095625"/>
          <p14:tracePt t="66288" x="4532313" y="3095625"/>
          <p14:tracePt t="66305" x="4460875" y="3095625"/>
          <p14:tracePt t="66322" x="4376738" y="3095625"/>
          <p14:tracePt t="66338" x="4291013" y="3095625"/>
          <p14:tracePt t="66355" x="4198938" y="3095625"/>
          <p14:tracePt t="66371" x="4121150" y="3095625"/>
          <p14:tracePt t="66388" x="4037013" y="3095625"/>
          <p14:tracePt t="66405" x="3978275" y="3095625"/>
          <p14:tracePt t="66421" x="3898900" y="3128963"/>
          <p14:tracePt t="66438" x="3852863" y="3148013"/>
          <p14:tracePt t="66455" x="3802063" y="3187700"/>
          <p14:tracePt t="66471" x="3729038" y="3225800"/>
          <p14:tracePt t="66488" x="3683000" y="3271838"/>
          <p14:tracePt t="66505" x="3632200" y="3317875"/>
          <p14:tracePt t="66522" x="3586163" y="3363913"/>
          <p14:tracePt t="66538" x="3552825" y="3409950"/>
          <p14:tracePt t="66555" x="3546475" y="3435350"/>
          <p14:tracePt t="66572" x="3533775" y="3468688"/>
          <p14:tracePt t="66588" x="3533775" y="3513138"/>
          <p14:tracePt t="66605" x="3533775" y="3552825"/>
          <p14:tracePt t="66621" x="3559175" y="3624263"/>
          <p14:tracePt t="66638" x="3598863" y="3657600"/>
          <p14:tracePt t="66655" x="3644900" y="3703638"/>
          <p14:tracePt t="66671" x="3722688" y="3735388"/>
          <p14:tracePt t="66688" x="3821113" y="3756025"/>
          <p14:tracePt t="66705" x="3932238" y="3775075"/>
          <p14:tracePt t="66721" x="4089400" y="3781425"/>
          <p14:tracePt t="66738" x="4259263" y="3787775"/>
          <p14:tracePt t="66755" x="4395788" y="3787775"/>
          <p14:tracePt t="66772" x="4519613" y="3787775"/>
          <p14:tracePt t="66788" x="4656138" y="3787775"/>
          <p14:tracePt t="66805" x="4787900" y="3787775"/>
          <p14:tracePt t="66821" x="4957763" y="3787775"/>
          <p14:tracePt t="66838" x="5068888" y="3775075"/>
          <p14:tracePt t="66855" x="5173663" y="3762375"/>
          <p14:tracePt t="66871" x="5270500" y="3749675"/>
          <p14:tracePt t="66888" x="5362575" y="3722688"/>
          <p14:tracePt t="66905" x="5408613" y="3703638"/>
          <p14:tracePt t="66921" x="5446713" y="3683000"/>
          <p14:tracePt t="66938" x="5473700" y="3657600"/>
          <p14:tracePt t="66954" x="5486400" y="3617913"/>
          <p14:tracePt t="66971" x="5486400" y="3579813"/>
          <p14:tracePt t="66988" x="5486400" y="3521075"/>
          <p14:tracePt t="67004" x="5486400" y="3475038"/>
          <p14:tracePt t="67021" x="5440363" y="3376613"/>
          <p14:tracePt t="67038" x="5387975" y="3317875"/>
          <p14:tracePt t="67054" x="5341938" y="3259138"/>
          <p14:tracePt t="67071" x="5283200" y="3206750"/>
          <p14:tracePt t="67088" x="5238750" y="3160713"/>
          <p14:tracePt t="67105" x="5180013" y="3141663"/>
          <p14:tracePt t="67121" x="5106988" y="3135313"/>
          <p14:tracePt t="67138" x="5029200" y="3135313"/>
          <p14:tracePt t="67155" x="4957763" y="3135313"/>
          <p14:tracePt t="67171" x="4899025" y="3135313"/>
          <p14:tracePt t="67188" x="4819650" y="3135313"/>
          <p14:tracePt t="67204" x="4735513" y="3135313"/>
          <p14:tracePt t="67221" x="4643438" y="3148013"/>
          <p14:tracePt t="67238" x="4565650" y="3167063"/>
          <p14:tracePt t="67254" x="4479925" y="3200400"/>
          <p14:tracePt t="67271" x="4402138" y="3225800"/>
          <p14:tracePt t="67288" x="4356100" y="3240088"/>
          <p14:tracePt t="67305" x="4310063" y="3259138"/>
          <p14:tracePt t="67321" x="4251325" y="3278188"/>
          <p14:tracePt t="67338" x="4219575" y="3305175"/>
          <p14:tracePt t="67354" x="4179888" y="3324225"/>
          <p14:tracePt t="67371" x="4154488" y="3344863"/>
          <p14:tracePt t="67388" x="4133850" y="3363913"/>
          <p14:tracePt t="67405" x="4089400" y="3389313"/>
          <p14:tracePt t="67421" x="4043363" y="3422650"/>
          <p14:tracePt t="67438" x="4022725" y="3448050"/>
          <p14:tracePt t="67454" x="4003675" y="3468688"/>
          <p14:tracePt t="67471" x="4003675" y="3487738"/>
          <p14:tracePt t="67488" x="4003675" y="3500438"/>
          <p14:tracePt t="67504" x="4003675" y="3513138"/>
          <p14:tracePt t="67521" x="4003675" y="3521075"/>
          <p14:tracePt t="67538" x="4010025" y="3521075"/>
          <p14:tracePt t="69487" x="4030663" y="3521075"/>
          <p14:tracePt t="69494" x="4049713" y="3527425"/>
          <p14:tracePt t="69502" x="4095750" y="3527425"/>
          <p14:tracePt t="69510" x="4186238" y="3540125"/>
          <p14:tracePt t="69521" x="4291013" y="3546475"/>
          <p14:tracePt t="69538" x="4395788" y="3546475"/>
          <p14:tracePt t="69555" x="4479925" y="3546475"/>
          <p14:tracePt t="69571" x="4519613" y="3533775"/>
          <p14:tracePt t="69588" x="4525963" y="3527425"/>
          <p14:tracePt t="69604" x="4513263" y="3513138"/>
          <p14:tracePt t="69774" x="4500563" y="3513138"/>
          <p14:tracePt t="69782" x="4494213" y="3513138"/>
          <p14:tracePt t="69793" x="4473575" y="3513138"/>
          <p14:tracePt t="69798" x="4454525" y="3513138"/>
          <p14:tracePt t="69806" x="4435475" y="3513138"/>
          <p14:tracePt t="69821" x="4408488" y="3513138"/>
          <p14:tracePt t="69838" x="4395788" y="3521075"/>
          <p14:tracePt t="69854" x="4389438" y="3521075"/>
          <p14:tracePt t="69871" x="4383088" y="3521075"/>
          <p14:tracePt t="69888" x="4376738" y="3527425"/>
          <p14:tracePt t="69904" x="4376738" y="3533775"/>
          <p14:tracePt t="70478" x="4368800" y="3533775"/>
          <p14:tracePt t="70486" x="4368800" y="3540125"/>
          <p14:tracePt t="70494" x="4368800" y="3565525"/>
          <p14:tracePt t="70504" x="4376738" y="3573463"/>
          <p14:tracePt t="70521" x="4376738" y="3586163"/>
          <p14:tracePt t="70538" x="4383088" y="3598863"/>
          <p14:tracePt t="70554" x="4383088" y="3611563"/>
          <p14:tracePt t="70571" x="4389438" y="3624263"/>
          <p14:tracePt t="70587" x="4395788" y="3638550"/>
          <p14:tracePt t="70604" x="4402138" y="3651250"/>
          <p14:tracePt t="70621" x="4408488" y="3663950"/>
          <p14:tracePt t="70637" x="4421188" y="3670300"/>
          <p14:tracePt t="70654" x="4427538" y="3670300"/>
          <p14:tracePt t="70671" x="4460875" y="3676650"/>
          <p14:tracePt t="70687" x="4473575" y="3697288"/>
          <p14:tracePt t="70704" x="4500563" y="3735388"/>
          <p14:tracePt t="70721" x="4519613" y="3756025"/>
          <p14:tracePt t="70737" x="4538663" y="3787775"/>
          <p14:tracePt t="70754" x="4559300" y="3814763"/>
          <p14:tracePt t="70771" x="4584700" y="3833813"/>
          <p14:tracePt t="70787" x="4624388" y="3852863"/>
          <p14:tracePt t="70804" x="4664075" y="3886200"/>
          <p14:tracePt t="70821" x="4716463" y="3905250"/>
          <p14:tracePt t="70837" x="4781550" y="3911600"/>
          <p14:tracePt t="70854" x="4826000" y="3892550"/>
          <p14:tracePt t="70871" x="4846638" y="3892550"/>
          <p14:tracePt t="71126" x="4840288" y="3892550"/>
          <p14:tracePt t="71134" x="4833938" y="3892550"/>
          <p14:tracePt t="71158" x="4833938" y="3886200"/>
          <p14:tracePt t="71174" x="4826000" y="3879850"/>
          <p14:tracePt t="71198" x="4813300" y="3879850"/>
          <p14:tracePt t="71206" x="4813300" y="3873500"/>
          <p14:tracePt t="71214" x="4813300" y="3867150"/>
          <p14:tracePt t="71222" x="4794250" y="3852863"/>
          <p14:tracePt t="71238" x="4787900" y="3846513"/>
          <p14:tracePt t="71254" x="4767263" y="3827463"/>
          <p14:tracePt t="71271" x="4722813" y="3821113"/>
          <p14:tracePt t="71287" x="4716463" y="3802063"/>
          <p14:tracePt t="71304" x="4656138" y="3768725"/>
          <p14:tracePt t="71321" x="4578350" y="3741738"/>
          <p14:tracePt t="71337" x="4479925" y="3735388"/>
          <p14:tracePt t="71354" x="4435475" y="3722688"/>
          <p14:tracePt t="71371" x="4402138" y="3716338"/>
          <p14:tracePt t="71387" x="4383088" y="3709988"/>
          <p14:tracePt t="71404" x="4362450" y="3709988"/>
          <p14:tracePt t="71420" x="4343400" y="3709988"/>
          <p14:tracePt t="71437" x="4318000" y="3709988"/>
          <p14:tracePt t="71454" x="4291013" y="3709988"/>
          <p14:tracePt t="71470" x="4265613" y="3709988"/>
          <p14:tracePt t="71487" x="4244975" y="3697288"/>
          <p14:tracePt t="71504" x="4238625" y="3697288"/>
          <p14:tracePt t="71520" x="4232275" y="3697288"/>
          <p14:tracePt t="71537" x="4225925" y="3690938"/>
          <p14:tracePt t="71554" x="4219575" y="3690938"/>
          <p14:tracePt t="71570" x="4213225" y="3683000"/>
          <p14:tracePt t="71587" x="4206875" y="3663950"/>
          <p14:tracePt t="71604" x="4192588" y="3644900"/>
          <p14:tracePt t="71620" x="4186238" y="3624263"/>
          <p14:tracePt t="71637" x="4167188" y="3605213"/>
          <p14:tracePt t="71654" x="4160838" y="3586163"/>
          <p14:tracePt t="73294" x="4167188" y="3586163"/>
          <p14:tracePt t="73310" x="4173538" y="3586163"/>
          <p14:tracePt t="73318" x="4186238" y="3592513"/>
          <p14:tracePt t="73326" x="4198938" y="3598863"/>
          <p14:tracePt t="73334" x="4219575" y="3611563"/>
          <p14:tracePt t="73340" x="4271963" y="3632200"/>
          <p14:tracePt t="73353" x="4330700" y="3651250"/>
          <p14:tracePt t="73370" x="4368800" y="3663950"/>
          <p14:tracePt t="73386" x="4427538" y="3670300"/>
          <p14:tracePt t="73403" x="4460875" y="3676650"/>
          <p14:tracePt t="73420" x="4487863" y="3683000"/>
          <p14:tracePt t="73436" x="4500563" y="3683000"/>
          <p14:tracePt t="73710" x="4494213" y="3683000"/>
          <p14:tracePt t="73718" x="4487863" y="3683000"/>
          <p14:tracePt t="73726" x="4473575" y="3683000"/>
          <p14:tracePt t="73734" x="4460875" y="3683000"/>
          <p14:tracePt t="73737" x="4435475" y="3683000"/>
          <p14:tracePt t="73753" x="4395788" y="3683000"/>
          <p14:tracePt t="73770" x="4349750" y="3683000"/>
          <p14:tracePt t="73786" x="4310063" y="3676650"/>
          <p14:tracePt t="73803" x="4265613" y="3676650"/>
          <p14:tracePt t="73820" x="4225925" y="3676650"/>
          <p14:tracePt t="73836" x="4186238" y="3676650"/>
          <p14:tracePt t="73853" x="4148138" y="3676650"/>
          <p14:tracePt t="73869" x="4081463" y="3676650"/>
          <p14:tracePt t="73886" x="3990975" y="3657600"/>
          <p14:tracePt t="73903" x="3925888" y="3644900"/>
          <p14:tracePt t="73920" x="3846513" y="3632200"/>
          <p14:tracePt t="73936" x="3787775" y="3632200"/>
          <p14:tracePt t="73953" x="3735388" y="3632200"/>
          <p14:tracePt t="73969" x="3703638" y="3632200"/>
          <p14:tracePt t="73986" x="3690938" y="3632200"/>
          <p14:tracePt t="74134" x="3697288" y="3632200"/>
          <p14:tracePt t="74148" x="3722688" y="3632200"/>
          <p14:tracePt t="74150" x="3762375" y="3632200"/>
          <p14:tracePt t="74158" x="3873500" y="3632200"/>
          <p14:tracePt t="74169" x="4022725" y="3632200"/>
          <p14:tracePt t="74186" x="4160838" y="3638550"/>
          <p14:tracePt t="74203" x="4284663" y="3651250"/>
          <p14:tracePt t="74219" x="4383088" y="3651250"/>
          <p14:tracePt t="74236" x="4441825" y="3651250"/>
          <p14:tracePt t="74253" x="4487863" y="3651250"/>
          <p14:tracePt t="74269" x="4494213" y="3651250"/>
          <p14:tracePt t="76294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7774" y="2634114"/>
            <a:ext cx="7148733" cy="334212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4131" y="1568762"/>
            <a:ext cx="8502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Recall that all of our java objects that we have been using have built in methods that we can call to manipulate the object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94167" y="2987850"/>
            <a:ext cx="5262962" cy="29883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noAutofit/>
          </a:bodyPr>
          <a:lstStyle/>
          <a:p>
            <a:endParaRPr lang="en-US" dirty="0"/>
          </a:p>
        </p:txBody>
      </p:sp>
      <p:sp>
        <p:nvSpPr>
          <p:cNvPr id="6" name="Down Arrow 5"/>
          <p:cNvSpPr/>
          <p:nvPr/>
        </p:nvSpPr>
        <p:spPr>
          <a:xfrm rot="2454740">
            <a:off x="6482588" y="1833400"/>
            <a:ext cx="531165" cy="125926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63"/>
    </mc:Choice>
    <mc:Fallback xmlns="">
      <p:transition spd="slow" advTm="18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14" x="5165725" y="3533775"/>
          <p14:tracePt t="5511" x="5153025" y="3533775"/>
          <p14:tracePt t="5525" x="5140325" y="3533775"/>
          <p14:tracePt t="5527" x="5121275" y="3533775"/>
          <p14:tracePt t="5549" x="5081588" y="3533775"/>
          <p14:tracePt t="5551" x="5035550" y="3540125"/>
          <p14:tracePt t="5567" x="5010150" y="3546475"/>
          <p14:tracePt t="5583" x="4957763" y="3552825"/>
          <p14:tracePt t="5583" x="4930775" y="3559175"/>
          <p14:tracePt t="5607" x="4918075" y="3579813"/>
          <p14:tracePt t="5623" x="4892675" y="3598863"/>
          <p14:tracePt t="5639" x="4840288" y="3638550"/>
          <p14:tracePt t="5655" x="4787900" y="3683000"/>
          <p14:tracePt t="5671" x="4741863" y="3729038"/>
          <p14:tracePt t="5687" x="4676775" y="3787775"/>
          <p14:tracePt t="5703" x="4611688" y="3860800"/>
          <p14:tracePt t="5719" x="4538663" y="3925888"/>
          <p14:tracePt t="5735" x="4460875" y="4010025"/>
          <p14:tracePt t="5751" x="4383088" y="4081463"/>
          <p14:tracePt t="5767" x="4310063" y="4160838"/>
          <p14:tracePt t="5783" x="4232275" y="4278313"/>
          <p14:tracePt t="5799" x="4148138" y="4408488"/>
          <p14:tracePt t="5823" x="4108450" y="4513263"/>
          <p14:tracePt t="5839" x="4089400" y="4611688"/>
          <p14:tracePt t="5849" x="4081463" y="4689475"/>
          <p14:tracePt t="5866" x="4075113" y="4748213"/>
          <p14:tracePt t="5882" x="4075113" y="4800600"/>
          <p14:tracePt t="5898" x="4095750" y="4865688"/>
          <p14:tracePt t="5915" x="4133850" y="4930775"/>
          <p14:tracePt t="5932" x="4198938" y="4989513"/>
          <p14:tracePt t="5949" x="4278313" y="5010150"/>
          <p14:tracePt t="5965" x="4402138" y="5010150"/>
          <p14:tracePt t="5982" x="4513263" y="4995863"/>
          <p14:tracePt t="5998" x="4656138" y="4930775"/>
          <p14:tracePt t="6015" x="4702175" y="4899025"/>
          <p14:tracePt t="6032" x="4716463" y="4892675"/>
          <p14:tracePt t="6263" x="4722813" y="4878388"/>
          <p14:tracePt t="6275" x="4748213" y="4852988"/>
          <p14:tracePt t="6279" x="4775200" y="4833938"/>
          <p14:tracePt t="6282" x="4794250" y="4813300"/>
          <p14:tracePt t="6298" x="4781550" y="4754563"/>
          <p14:tracePt t="6315" x="4781550" y="4689475"/>
          <p14:tracePt t="6332" x="4781550" y="4637088"/>
          <p14:tracePt t="6349" x="4775200" y="4565650"/>
          <p14:tracePt t="6365" x="4748213" y="4506913"/>
          <p14:tracePt t="6382" x="4722813" y="4435475"/>
          <p14:tracePt t="6398" x="4656138" y="4337050"/>
          <p14:tracePt t="6415" x="4597400" y="4284663"/>
          <p14:tracePt t="6432" x="4513263" y="4265613"/>
          <p14:tracePt t="6449" x="4454525" y="4251325"/>
          <p14:tracePt t="6465" x="4389438" y="4244975"/>
          <p14:tracePt t="6482" x="4318000" y="4244975"/>
          <p14:tracePt t="6498" x="4225925" y="4284663"/>
          <p14:tracePt t="6515" x="4121150" y="4356100"/>
          <p14:tracePt t="6532" x="4030663" y="4454525"/>
          <p14:tracePt t="6548" x="3932238" y="4591050"/>
          <p14:tracePt t="6565" x="3781425" y="4775200"/>
          <p14:tracePt t="6581" x="3697288" y="4930775"/>
          <p14:tracePt t="6598" x="3605213" y="5173663"/>
          <p14:tracePt t="6615" x="3598863" y="5297488"/>
          <p14:tracePt t="6631" x="3611563" y="5402263"/>
          <p14:tracePt t="6648" x="3657600" y="5473700"/>
          <p14:tracePt t="6665" x="3729038" y="5532438"/>
          <p14:tracePt t="6682" x="3814763" y="5557838"/>
          <p14:tracePt t="6698" x="3892550" y="5557838"/>
          <p14:tracePt t="6715" x="3984625" y="5557838"/>
          <p14:tracePt t="6732" x="4062413" y="5551488"/>
          <p14:tracePt t="6748" x="4127500" y="5532438"/>
          <p14:tracePt t="6765" x="4213225" y="5492750"/>
          <p14:tracePt t="6781" x="4259263" y="5480050"/>
          <p14:tracePt t="6798" x="4284663" y="5467350"/>
          <p14:tracePt t="6815" x="4291013" y="5461000"/>
          <p14:tracePt t="6958" x="4297363" y="5461000"/>
          <p14:tracePt t="7015" x="4303713" y="5461000"/>
          <p14:tracePt t="7039" x="4318000" y="5461000"/>
          <p14:tracePt t="7047" x="4324350" y="5461000"/>
          <p14:tracePt t="7055" x="4337050" y="5461000"/>
          <p14:tracePt t="7063" x="4356100" y="5461000"/>
          <p14:tracePt t="7071" x="4389438" y="5461000"/>
          <p14:tracePt t="7081" x="4441825" y="5461000"/>
          <p14:tracePt t="7098" x="4494213" y="5453063"/>
          <p14:tracePt t="7115" x="4597400" y="5453063"/>
          <p14:tracePt t="7131" x="4722813" y="5446713"/>
          <p14:tracePt t="7148" x="4865688" y="5440363"/>
          <p14:tracePt t="7165" x="4970463" y="5440363"/>
          <p14:tracePt t="7181" x="5075238" y="5427663"/>
          <p14:tracePt t="7198" x="5211763" y="5427663"/>
          <p14:tracePt t="7215" x="5276850" y="5421313"/>
          <p14:tracePt t="7231" x="5356225" y="5402263"/>
          <p14:tracePt t="7248" x="5387975" y="5394325"/>
          <p14:tracePt t="7265" x="5408613" y="5387975"/>
          <p14:tracePt t="7281" x="5427663" y="5387975"/>
          <p14:tracePt t="7501" x="5440363" y="5381625"/>
          <p14:tracePt t="7512" x="5461000" y="5375275"/>
          <p14:tracePt t="7520" x="5473700" y="5362575"/>
          <p14:tracePt t="7528" x="5486400" y="5349875"/>
          <p14:tracePt t="7536" x="5526088" y="5316538"/>
          <p14:tracePt t="7549" x="5591175" y="5251450"/>
          <p14:tracePt t="7565" x="5649913" y="5186363"/>
          <p14:tracePt t="7582" x="5668963" y="5133975"/>
          <p14:tracePt t="7599" x="5675313" y="5062538"/>
          <p14:tracePt t="7599" x="5668963" y="5035550"/>
          <p14:tracePt t="7616" x="5668963" y="4951413"/>
          <p14:tracePt t="7632" x="5656263" y="4884738"/>
          <p14:tracePt t="7649" x="5637213" y="4846638"/>
          <p14:tracePt t="7665" x="5603875" y="4800600"/>
          <p14:tracePt t="7682" x="5584825" y="4741863"/>
          <p14:tracePt t="7699" x="5545138" y="4695825"/>
          <p14:tracePt t="7716" x="5499100" y="4649788"/>
          <p14:tracePt t="7732" x="5473700" y="4624388"/>
          <p14:tracePt t="7749" x="5427663" y="4591050"/>
          <p14:tracePt t="7765" x="5375275" y="4559300"/>
          <p14:tracePt t="7782" x="5322888" y="4525963"/>
          <p14:tracePt t="7799" x="5264150" y="4519613"/>
          <p14:tracePt t="7816" x="5205413" y="4506913"/>
          <p14:tracePt t="7832" x="5186363" y="4506913"/>
          <p14:tracePt t="9559" x="5192713" y="4506913"/>
          <p14:tracePt t="9567" x="5205413" y="4506913"/>
          <p14:tracePt t="9584" x="5211763" y="4513263"/>
          <p14:tracePt t="9584" x="5218113" y="4513263"/>
          <p14:tracePt t="9598" x="5238750" y="4513263"/>
          <p14:tracePt t="9615" x="5310188" y="4532313"/>
          <p14:tracePt t="9632" x="5329238" y="4532313"/>
          <p14:tracePt t="9648" x="5349875" y="4513263"/>
          <p14:tracePt t="9665" x="5362575" y="4494213"/>
          <p14:tracePt t="9927" x="5368925" y="4494213"/>
          <p14:tracePt t="9935" x="5368925" y="4487863"/>
          <p14:tracePt t="9951" x="5375275" y="4487863"/>
          <p14:tracePt t="9967" x="5381625" y="4487863"/>
          <p14:tracePt t="9975" x="5387975" y="4487863"/>
          <p14:tracePt t="9981" x="5375275" y="4479925"/>
          <p14:tracePt t="9998" x="5375275" y="4467225"/>
          <p14:tracePt t="10015" x="5375275" y="4460875"/>
          <p14:tracePt t="10031" x="5381625" y="4454525"/>
          <p14:tracePt t="10135" x="5375275" y="4448175"/>
          <p14:tracePt t="10151" x="5368925" y="4441825"/>
          <p14:tracePt t="10159" x="5368925" y="4435475"/>
          <p14:tracePt t="10167" x="5356225" y="4421188"/>
          <p14:tracePt t="10175" x="5349875" y="4414838"/>
          <p14:tracePt t="10181" x="5310188" y="4408488"/>
          <p14:tracePt t="10198" x="5291138" y="4389438"/>
          <p14:tracePt t="10214" x="5257800" y="4376738"/>
          <p14:tracePt t="10231" x="5224463" y="4362450"/>
          <p14:tracePt t="10248" x="5186363" y="4362450"/>
          <p14:tracePt t="10265" x="5159375" y="4362450"/>
          <p14:tracePt t="10281" x="5133975" y="4362450"/>
          <p14:tracePt t="10298" x="5100638" y="4368800"/>
          <p14:tracePt t="10314" x="5054600" y="4383088"/>
          <p14:tracePt t="10331" x="4995863" y="4427538"/>
          <p14:tracePt t="10348" x="4930775" y="4494213"/>
          <p14:tracePt t="10364" x="4872038" y="4565650"/>
          <p14:tracePt t="10381" x="4833938" y="4630738"/>
          <p14:tracePt t="10398" x="4800600" y="4708525"/>
          <p14:tracePt t="10414" x="4794250" y="4775200"/>
          <p14:tracePt t="10431" x="4800600" y="4859338"/>
          <p14:tracePt t="10448" x="4846638" y="4918075"/>
          <p14:tracePt t="10464" x="4884738" y="4983163"/>
          <p14:tracePt t="10481" x="4937125" y="5029200"/>
          <p14:tracePt t="10498" x="5010150" y="5075238"/>
          <p14:tracePt t="10514" x="5113338" y="5081588"/>
          <p14:tracePt t="10531" x="5211763" y="5087938"/>
          <p14:tracePt t="10548" x="5303838" y="5087938"/>
          <p14:tracePt t="10564" x="5387975" y="5087938"/>
          <p14:tracePt t="10581" x="5434013" y="5081588"/>
          <p14:tracePt t="10598" x="5453063" y="5075238"/>
          <p14:tracePt t="17321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1.2|5.5|15.9|0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7.8|1.2|16.1|13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8.9|9.:|2.8|0.5|0.4|0.4|48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1.2|1.1|0.4|0.5"/>
</p:tagLst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8280</TotalTime>
  <Words>874</Words>
  <Application>Microsoft Office PowerPoint</Application>
  <PresentationFormat>On-screen Show (4:3)</PresentationFormat>
  <Paragraphs>185</Paragraphs>
  <Slides>18</Slides>
  <Notes>0</Notes>
  <HiddenSlides>0</HiddenSlides>
  <MMClips>15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Title Page</vt:lpstr>
      <vt:lpstr>Office Theme</vt:lpstr>
      <vt:lpstr>2_Office Theme</vt:lpstr>
      <vt:lpstr>1_Office Theme</vt:lpstr>
      <vt:lpstr>3_Office Theme</vt:lpstr>
      <vt:lpstr>So we already  know that java has A LOT of built in classes…. </vt:lpstr>
      <vt:lpstr>But, Wow – we can also make our own!!</vt:lpstr>
      <vt:lpstr>Instance Variables are a bit different</vt:lpstr>
      <vt:lpstr>Declaring and Initializing Variables …a Review</vt:lpstr>
      <vt:lpstr>Instance Variables – a different place</vt:lpstr>
      <vt:lpstr>Instance Variables Format</vt:lpstr>
      <vt:lpstr>Instance Variables Format</vt:lpstr>
      <vt:lpstr>Syntax 3.1 Instance Variable Declaration</vt:lpstr>
      <vt:lpstr>Methods</vt:lpstr>
      <vt:lpstr>The Methods of the Counter Class</vt:lpstr>
      <vt:lpstr>The Methods of the Counter Class</vt:lpstr>
      <vt:lpstr>Encapsulation</vt:lpstr>
      <vt:lpstr>section_1/Counter.java</vt:lpstr>
      <vt:lpstr>section_1/Counter.java</vt:lpstr>
      <vt:lpstr>Car.java</vt:lpstr>
      <vt:lpstr>Self Checks and Message :  Upload to BB: “I would like to code the object….”  Where you fill in the name of a real world object you would like to write the code for.   Now go on and do the self checks…</vt:lpstr>
      <vt:lpstr>Self Check 3.2</vt:lpstr>
      <vt:lpstr>Self Check 3.4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391</cp:revision>
  <dcterms:created xsi:type="dcterms:W3CDTF">2013-09-22T17:10:07Z</dcterms:created>
  <dcterms:modified xsi:type="dcterms:W3CDTF">2016-02-04T15:38:58Z</dcterms:modified>
</cp:coreProperties>
</file>

<file path=docProps/thumbnail.jpeg>
</file>